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7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2" r:id="rId3"/>
    <p:sldId id="271" r:id="rId4"/>
    <p:sldId id="266" r:id="rId5"/>
    <p:sldId id="269" r:id="rId6"/>
    <p:sldId id="267" r:id="rId7"/>
    <p:sldId id="268" r:id="rId8"/>
    <p:sldId id="274" r:id="rId9"/>
    <p:sldId id="275" r:id="rId10"/>
    <p:sldId id="277" r:id="rId11"/>
    <p:sldId id="276" r:id="rId12"/>
    <p:sldId id="278" r:id="rId13"/>
  </p:sldIdLst>
  <p:sldSz cx="12192000" cy="6858000"/>
  <p:notesSz cx="8839200" cy="67818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iat" initials="Z" lastIdx="2" clrIdx="0">
    <p:extLst>
      <p:ext uri="{19B8F6BF-5375-455C-9EA6-DF929625EA0E}">
        <p15:presenceInfo xmlns:p15="http://schemas.microsoft.com/office/powerpoint/2012/main" userId="Zia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Grade Weight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04D-48F1-B169-3F16B322DD2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04D-48F1-B169-3F16B322DD2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Sheet1!$A$1:$B$1</c:f>
              <c:strCache>
                <c:ptCount val="2"/>
                <c:pt idx="0">
                  <c:v>Assignments</c:v>
                </c:pt>
                <c:pt idx="1">
                  <c:v>Tests</c:v>
                </c:pt>
              </c:strCache>
            </c:strRef>
          </c:cat>
          <c:val>
            <c:numRef>
              <c:f>Sheet1!$A$2:$B$2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04D-48F1-B169-3F16B322DD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436AD7-5D45-46FB-9270-69B9E667E9FB}" type="doc">
      <dgm:prSet loTypeId="urn:microsoft.com/office/officeart/2005/8/layout/gear1" loCatId="relationship" qsTypeId="urn:microsoft.com/office/officeart/2005/8/quickstyle/simple1" qsCatId="simple" csTypeId="urn:microsoft.com/office/officeart/2005/8/colors/accent1_5" csCatId="accent1" phldr="1"/>
      <dgm:spPr/>
    </dgm:pt>
    <dgm:pt modelId="{5DECB9B0-1CDA-4557-BC96-B76A80878E08}">
      <dgm:prSet phldrT="[Text]"/>
      <dgm:spPr/>
      <dgm:t>
        <a:bodyPr/>
        <a:lstStyle/>
        <a:p>
          <a:r>
            <a:rPr lang="en-US" b="1" dirty="0">
              <a:latin typeface="Aller Display" panose="02000503000000020003" pitchFamily="2" charset="0"/>
            </a:rPr>
            <a:t>Read your Textbook!</a:t>
          </a:r>
        </a:p>
      </dgm:t>
    </dgm:pt>
    <dgm:pt modelId="{D1D2F7DC-A385-467C-BE25-2A280DA6DAF4}" type="sibTrans" cxnId="{67DF4D50-0E47-4CF2-8F7B-9C836670C3AE}">
      <dgm:prSet/>
      <dgm:spPr/>
      <dgm:t>
        <a:bodyPr/>
        <a:lstStyle/>
        <a:p>
          <a:endParaRPr lang="en-US"/>
        </a:p>
      </dgm:t>
    </dgm:pt>
    <dgm:pt modelId="{31403962-EDE9-4D5B-9D6B-BB5958C09AB2}" type="parTrans" cxnId="{67DF4D50-0E47-4CF2-8F7B-9C836670C3AE}">
      <dgm:prSet/>
      <dgm:spPr/>
      <dgm:t>
        <a:bodyPr/>
        <a:lstStyle/>
        <a:p>
          <a:endParaRPr lang="en-US"/>
        </a:p>
      </dgm:t>
    </dgm:pt>
    <dgm:pt modelId="{D87D8E9B-0BBC-46D8-BE32-B1ACD02F7CE8}" type="pres">
      <dgm:prSet presAssocID="{9F436AD7-5D45-46FB-9270-69B9E667E9FB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D171E527-3A6E-4870-AECE-F04884FFF63E}" type="pres">
      <dgm:prSet presAssocID="{5DECB9B0-1CDA-4557-BC96-B76A80878E08}" presName="gear1" presStyleLbl="node1" presStyleIdx="0" presStyleCnt="1">
        <dgm:presLayoutVars>
          <dgm:chMax val="1"/>
          <dgm:bulletEnabled val="1"/>
        </dgm:presLayoutVars>
      </dgm:prSet>
      <dgm:spPr/>
    </dgm:pt>
    <dgm:pt modelId="{497C38DE-C2C4-4D55-A5AC-784E85F1848A}" type="pres">
      <dgm:prSet presAssocID="{5DECB9B0-1CDA-4557-BC96-B76A80878E08}" presName="gear1srcNode" presStyleLbl="node1" presStyleIdx="0" presStyleCnt="1"/>
      <dgm:spPr/>
    </dgm:pt>
    <dgm:pt modelId="{4791F23F-AEF6-47E0-A767-B494A2A3F059}" type="pres">
      <dgm:prSet presAssocID="{5DECB9B0-1CDA-4557-BC96-B76A80878E08}" presName="gear1dstNode" presStyleLbl="node1" presStyleIdx="0" presStyleCnt="1"/>
      <dgm:spPr/>
    </dgm:pt>
    <dgm:pt modelId="{8DDC0A1D-2D08-448E-8EC0-4D476C5F2B53}" type="pres">
      <dgm:prSet presAssocID="{D1D2F7DC-A385-467C-BE25-2A280DA6DAF4}" presName="connector1" presStyleLbl="sibTrans2D1" presStyleIdx="0" presStyleCnt="1"/>
      <dgm:spPr/>
    </dgm:pt>
  </dgm:ptLst>
  <dgm:cxnLst>
    <dgm:cxn modelId="{5434500C-73F8-4C07-8B29-16339580CFFD}" type="presOf" srcId="{5DECB9B0-1CDA-4557-BC96-B76A80878E08}" destId="{4791F23F-AEF6-47E0-A767-B494A2A3F059}" srcOrd="2" destOrd="0" presId="urn:microsoft.com/office/officeart/2005/8/layout/gear1"/>
    <dgm:cxn modelId="{3CB85B1D-5AAB-4DCD-8ED2-CDE14AA2D193}" type="presOf" srcId="{5DECB9B0-1CDA-4557-BC96-B76A80878E08}" destId="{D171E527-3A6E-4870-AECE-F04884FFF63E}" srcOrd="0" destOrd="0" presId="urn:microsoft.com/office/officeart/2005/8/layout/gear1"/>
    <dgm:cxn modelId="{67DF4D50-0E47-4CF2-8F7B-9C836670C3AE}" srcId="{9F436AD7-5D45-46FB-9270-69B9E667E9FB}" destId="{5DECB9B0-1CDA-4557-BC96-B76A80878E08}" srcOrd="0" destOrd="0" parTransId="{31403962-EDE9-4D5B-9D6B-BB5958C09AB2}" sibTransId="{D1D2F7DC-A385-467C-BE25-2A280DA6DAF4}"/>
    <dgm:cxn modelId="{98898F77-0D01-4985-A376-311FC1C56A42}" type="presOf" srcId="{5DECB9B0-1CDA-4557-BC96-B76A80878E08}" destId="{497C38DE-C2C4-4D55-A5AC-784E85F1848A}" srcOrd="1" destOrd="0" presId="urn:microsoft.com/office/officeart/2005/8/layout/gear1"/>
    <dgm:cxn modelId="{B14E917E-C251-43EE-8772-1769C4521D65}" type="presOf" srcId="{D1D2F7DC-A385-467C-BE25-2A280DA6DAF4}" destId="{8DDC0A1D-2D08-448E-8EC0-4D476C5F2B53}" srcOrd="0" destOrd="0" presId="urn:microsoft.com/office/officeart/2005/8/layout/gear1"/>
    <dgm:cxn modelId="{76D912DE-4EEC-49EE-9EA5-2AAE79FDC4A0}" type="presOf" srcId="{9F436AD7-5D45-46FB-9270-69B9E667E9FB}" destId="{D87D8E9B-0BBC-46D8-BE32-B1ACD02F7CE8}" srcOrd="0" destOrd="0" presId="urn:microsoft.com/office/officeart/2005/8/layout/gear1"/>
    <dgm:cxn modelId="{2B399638-594E-4469-8754-36157092C56F}" type="presParOf" srcId="{D87D8E9B-0BBC-46D8-BE32-B1ACD02F7CE8}" destId="{D171E527-3A6E-4870-AECE-F04884FFF63E}" srcOrd="0" destOrd="0" presId="urn:microsoft.com/office/officeart/2005/8/layout/gear1"/>
    <dgm:cxn modelId="{09FA4E58-EB05-4E40-877E-706B57EF92A1}" type="presParOf" srcId="{D87D8E9B-0BBC-46D8-BE32-B1ACD02F7CE8}" destId="{497C38DE-C2C4-4D55-A5AC-784E85F1848A}" srcOrd="1" destOrd="0" presId="urn:microsoft.com/office/officeart/2005/8/layout/gear1"/>
    <dgm:cxn modelId="{410070EA-39C9-4A12-AD2B-AEE31AAE8787}" type="presParOf" srcId="{D87D8E9B-0BBC-46D8-BE32-B1ACD02F7CE8}" destId="{4791F23F-AEF6-47E0-A767-B494A2A3F059}" srcOrd="2" destOrd="0" presId="urn:microsoft.com/office/officeart/2005/8/layout/gear1"/>
    <dgm:cxn modelId="{5F8E9E29-4964-406D-8A95-D99FE2DE7739}" type="presParOf" srcId="{D87D8E9B-0BBC-46D8-BE32-B1ACD02F7CE8}" destId="{8DDC0A1D-2D08-448E-8EC0-4D476C5F2B53}" srcOrd="3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D40138-CD3C-4BCE-A42D-B1737AA24152}" type="doc">
      <dgm:prSet loTypeId="urn:microsoft.com/office/officeart/2005/8/layout/hList1" loCatId="list" qsTypeId="urn:microsoft.com/office/officeart/2005/8/quickstyle/simple5" qsCatId="simple" csTypeId="urn:microsoft.com/office/officeart/2005/8/colors/accent5_5" csCatId="accent5" phldr="1"/>
      <dgm:spPr/>
      <dgm:t>
        <a:bodyPr/>
        <a:lstStyle/>
        <a:p>
          <a:endParaRPr lang="en-US"/>
        </a:p>
      </dgm:t>
    </dgm:pt>
    <dgm:pt modelId="{2B8E472D-9C31-4004-B57B-63687F67FA58}">
      <dgm:prSet phldrT="[Text]"/>
      <dgm:spPr/>
      <dgm:t>
        <a:bodyPr/>
        <a:lstStyle/>
        <a:p>
          <a:r>
            <a:rPr lang="en-US" b="1" dirty="0"/>
            <a:t>Kinematics</a:t>
          </a:r>
        </a:p>
      </dgm:t>
    </dgm:pt>
    <dgm:pt modelId="{3B2E582F-82CC-430F-9EF2-92B4D8364D30}" type="parTrans" cxnId="{F7793827-DE1D-46D7-B5BD-DB4D5623F482}">
      <dgm:prSet/>
      <dgm:spPr/>
      <dgm:t>
        <a:bodyPr/>
        <a:lstStyle/>
        <a:p>
          <a:endParaRPr lang="en-US"/>
        </a:p>
      </dgm:t>
    </dgm:pt>
    <dgm:pt modelId="{0964A466-AF03-4B75-BB69-B35FFE55AAF7}" type="sibTrans" cxnId="{F7793827-DE1D-46D7-B5BD-DB4D5623F482}">
      <dgm:prSet/>
      <dgm:spPr/>
      <dgm:t>
        <a:bodyPr/>
        <a:lstStyle/>
        <a:p>
          <a:endParaRPr lang="en-US"/>
        </a:p>
      </dgm:t>
    </dgm:pt>
    <dgm:pt modelId="{30535C95-0759-4E78-B841-76089280B9CF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1D/2D</a:t>
          </a:r>
        </a:p>
      </dgm:t>
    </dgm:pt>
    <dgm:pt modelId="{254E7D33-2772-4381-B015-87CB40CF8AB3}" type="parTrans" cxnId="{E1B65BDC-293D-4E01-A480-EC5D7C58C196}">
      <dgm:prSet/>
      <dgm:spPr/>
      <dgm:t>
        <a:bodyPr/>
        <a:lstStyle/>
        <a:p>
          <a:endParaRPr lang="en-US"/>
        </a:p>
      </dgm:t>
    </dgm:pt>
    <dgm:pt modelId="{0A157EBB-018A-4898-AF72-712727DC044D}" type="sibTrans" cxnId="{E1B65BDC-293D-4E01-A480-EC5D7C58C196}">
      <dgm:prSet/>
      <dgm:spPr/>
      <dgm:t>
        <a:bodyPr/>
        <a:lstStyle/>
        <a:p>
          <a:endParaRPr lang="en-US"/>
        </a:p>
      </dgm:t>
    </dgm:pt>
    <dgm:pt modelId="{E5DBAE7F-0FB0-4F81-A2C0-767CBA1363CE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Falling Motion</a:t>
          </a:r>
        </a:p>
      </dgm:t>
    </dgm:pt>
    <dgm:pt modelId="{B7E092C4-105B-4AE2-BE54-68E554B8490A}" type="parTrans" cxnId="{691981E2-CBA6-4A4F-8590-ACD7157A80F4}">
      <dgm:prSet/>
      <dgm:spPr/>
      <dgm:t>
        <a:bodyPr/>
        <a:lstStyle/>
        <a:p>
          <a:endParaRPr lang="en-US"/>
        </a:p>
      </dgm:t>
    </dgm:pt>
    <dgm:pt modelId="{6DCEF5E6-BD45-454B-8A33-13D041EC6F01}" type="sibTrans" cxnId="{691981E2-CBA6-4A4F-8590-ACD7157A80F4}">
      <dgm:prSet/>
      <dgm:spPr/>
      <dgm:t>
        <a:bodyPr/>
        <a:lstStyle/>
        <a:p>
          <a:endParaRPr lang="en-US"/>
        </a:p>
      </dgm:t>
    </dgm:pt>
    <dgm:pt modelId="{32063961-7CBD-4DA9-8C0B-DDCD9F88E816}">
      <dgm:prSet phldrT="[Text]"/>
      <dgm:spPr/>
      <dgm:t>
        <a:bodyPr/>
        <a:lstStyle/>
        <a:p>
          <a:r>
            <a:rPr lang="en-US" b="1" dirty="0"/>
            <a:t>Dynamics</a:t>
          </a:r>
        </a:p>
      </dgm:t>
    </dgm:pt>
    <dgm:pt modelId="{15BD8842-9F52-4AD5-B48F-DF005EE0A23B}" type="parTrans" cxnId="{7B8DEDC2-D3B5-4FD1-A246-2277D4DDC474}">
      <dgm:prSet/>
      <dgm:spPr/>
      <dgm:t>
        <a:bodyPr/>
        <a:lstStyle/>
        <a:p>
          <a:endParaRPr lang="en-US"/>
        </a:p>
      </dgm:t>
    </dgm:pt>
    <dgm:pt modelId="{CC02A5ED-8FCC-44F7-97E3-A8C478A198B4}" type="sibTrans" cxnId="{7B8DEDC2-D3B5-4FD1-A246-2277D4DDC474}">
      <dgm:prSet/>
      <dgm:spPr/>
      <dgm:t>
        <a:bodyPr/>
        <a:lstStyle/>
        <a:p>
          <a:endParaRPr lang="en-US"/>
        </a:p>
      </dgm:t>
    </dgm:pt>
    <dgm:pt modelId="{1F1B6F99-60D9-4436-A675-43CFE72E0052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Newton’s Laws</a:t>
          </a:r>
        </a:p>
      </dgm:t>
    </dgm:pt>
    <dgm:pt modelId="{3A0BE22D-FCBD-4835-A67B-9377F374247B}" type="parTrans" cxnId="{92E2CCB9-3111-443D-AD5D-7ACE0A495AF7}">
      <dgm:prSet/>
      <dgm:spPr/>
      <dgm:t>
        <a:bodyPr/>
        <a:lstStyle/>
        <a:p>
          <a:endParaRPr lang="en-US"/>
        </a:p>
      </dgm:t>
    </dgm:pt>
    <dgm:pt modelId="{AD798FDE-EAAF-4F46-B39C-51676DDEEB0D}" type="sibTrans" cxnId="{92E2CCB9-3111-443D-AD5D-7ACE0A495AF7}">
      <dgm:prSet/>
      <dgm:spPr/>
      <dgm:t>
        <a:bodyPr/>
        <a:lstStyle/>
        <a:p>
          <a:endParaRPr lang="en-US"/>
        </a:p>
      </dgm:t>
    </dgm:pt>
    <dgm:pt modelId="{1DFA6DFB-3B2C-4B43-8335-95DAEE4A7601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Friction</a:t>
          </a:r>
        </a:p>
      </dgm:t>
    </dgm:pt>
    <dgm:pt modelId="{954B7EFD-D2D7-4F1A-B832-077CBD707001}" type="parTrans" cxnId="{9E0F5B45-706B-4A64-AE9D-D2CB400D0AFA}">
      <dgm:prSet/>
      <dgm:spPr/>
      <dgm:t>
        <a:bodyPr/>
        <a:lstStyle/>
        <a:p>
          <a:endParaRPr lang="en-US"/>
        </a:p>
      </dgm:t>
    </dgm:pt>
    <dgm:pt modelId="{E58E5A85-D686-4F83-987E-C838967701FF}" type="sibTrans" cxnId="{9E0F5B45-706B-4A64-AE9D-D2CB400D0AFA}">
      <dgm:prSet/>
      <dgm:spPr/>
      <dgm:t>
        <a:bodyPr/>
        <a:lstStyle/>
        <a:p>
          <a:endParaRPr lang="en-US"/>
        </a:p>
      </dgm:t>
    </dgm:pt>
    <dgm:pt modelId="{88D65B1A-974F-4C68-91D0-E234510E87F2}">
      <dgm:prSet phldrT="[Text]"/>
      <dgm:spPr/>
      <dgm:t>
        <a:bodyPr/>
        <a:lstStyle/>
        <a:p>
          <a:r>
            <a:rPr lang="en-US" b="1" dirty="0"/>
            <a:t>Work and Energy</a:t>
          </a:r>
        </a:p>
      </dgm:t>
    </dgm:pt>
    <dgm:pt modelId="{169FF32D-7678-4E93-B5D8-1F1C97A8A95D}" type="parTrans" cxnId="{97CAB966-324C-4A24-B2F4-495BE4D8F4E6}">
      <dgm:prSet/>
      <dgm:spPr/>
      <dgm:t>
        <a:bodyPr/>
        <a:lstStyle/>
        <a:p>
          <a:endParaRPr lang="en-US"/>
        </a:p>
      </dgm:t>
    </dgm:pt>
    <dgm:pt modelId="{1864394F-571A-433F-99FC-A853ABA9E42F}" type="sibTrans" cxnId="{97CAB966-324C-4A24-B2F4-495BE4D8F4E6}">
      <dgm:prSet/>
      <dgm:spPr/>
      <dgm:t>
        <a:bodyPr/>
        <a:lstStyle/>
        <a:p>
          <a:endParaRPr lang="en-US"/>
        </a:p>
      </dgm:t>
    </dgm:pt>
    <dgm:pt modelId="{2D6EDB1C-CCA3-4B62-AEAF-19314FD16F82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Conservation of Energy</a:t>
          </a:r>
        </a:p>
      </dgm:t>
    </dgm:pt>
    <dgm:pt modelId="{ED777921-99D8-467E-A19E-885C3356046D}" type="parTrans" cxnId="{2F077ACF-A8F4-4735-BF03-55281A0B582B}">
      <dgm:prSet/>
      <dgm:spPr/>
      <dgm:t>
        <a:bodyPr/>
        <a:lstStyle/>
        <a:p>
          <a:endParaRPr lang="en-US"/>
        </a:p>
      </dgm:t>
    </dgm:pt>
    <dgm:pt modelId="{003C480C-14B6-41FC-BD83-1FA5A1FD3DC9}" type="sibTrans" cxnId="{2F077ACF-A8F4-4735-BF03-55281A0B582B}">
      <dgm:prSet/>
      <dgm:spPr/>
      <dgm:t>
        <a:bodyPr/>
        <a:lstStyle/>
        <a:p>
          <a:endParaRPr lang="en-US"/>
        </a:p>
      </dgm:t>
    </dgm:pt>
    <dgm:pt modelId="{60693581-D423-4D2F-8CF4-DB0F09382631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PE/KE</a:t>
          </a:r>
        </a:p>
      </dgm:t>
    </dgm:pt>
    <dgm:pt modelId="{8726F800-5FAC-41B7-B162-E50D36657CF4}" type="parTrans" cxnId="{A7AA9E47-4ED2-48B9-9337-2F7427646283}">
      <dgm:prSet/>
      <dgm:spPr/>
      <dgm:t>
        <a:bodyPr/>
        <a:lstStyle/>
        <a:p>
          <a:endParaRPr lang="en-US"/>
        </a:p>
      </dgm:t>
    </dgm:pt>
    <dgm:pt modelId="{459C05B7-E7CF-45B9-A851-3D35129FD0C2}" type="sibTrans" cxnId="{A7AA9E47-4ED2-48B9-9337-2F7427646283}">
      <dgm:prSet/>
      <dgm:spPr/>
      <dgm:t>
        <a:bodyPr/>
        <a:lstStyle/>
        <a:p>
          <a:endParaRPr lang="en-US"/>
        </a:p>
      </dgm:t>
    </dgm:pt>
    <dgm:pt modelId="{1AE3C70A-9758-418F-961E-6240B796FBF0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Projectile Motion</a:t>
          </a:r>
        </a:p>
      </dgm:t>
    </dgm:pt>
    <dgm:pt modelId="{9B82C3BC-8B4C-4A27-9234-5A6E6EB03EE6}" type="parTrans" cxnId="{55665A77-5DF2-4F98-BE80-C77A52ED928B}">
      <dgm:prSet/>
      <dgm:spPr/>
      <dgm:t>
        <a:bodyPr/>
        <a:lstStyle/>
        <a:p>
          <a:endParaRPr lang="en-US"/>
        </a:p>
      </dgm:t>
    </dgm:pt>
    <dgm:pt modelId="{D7F4EDD2-D979-4C90-837C-FF32DB3C890C}" type="sibTrans" cxnId="{55665A77-5DF2-4F98-BE80-C77A52ED928B}">
      <dgm:prSet/>
      <dgm:spPr/>
      <dgm:t>
        <a:bodyPr/>
        <a:lstStyle/>
        <a:p>
          <a:endParaRPr lang="en-US"/>
        </a:p>
      </dgm:t>
    </dgm:pt>
    <dgm:pt modelId="{A09D64F9-7FA9-4E3D-82FB-440EBF7FE92F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Power</a:t>
          </a:r>
        </a:p>
      </dgm:t>
    </dgm:pt>
    <dgm:pt modelId="{DCC784C8-9454-4E82-8CD2-7F2680B852F1}" type="parTrans" cxnId="{78D80813-B26B-4792-8F81-13D9528D3D43}">
      <dgm:prSet/>
      <dgm:spPr/>
      <dgm:t>
        <a:bodyPr/>
        <a:lstStyle/>
        <a:p>
          <a:endParaRPr lang="en-US"/>
        </a:p>
      </dgm:t>
    </dgm:pt>
    <dgm:pt modelId="{A22CA63E-B3FC-4C6C-88AE-4E9EC617BB27}" type="sibTrans" cxnId="{78D80813-B26B-4792-8F81-13D9528D3D43}">
      <dgm:prSet/>
      <dgm:spPr/>
      <dgm:t>
        <a:bodyPr/>
        <a:lstStyle/>
        <a:p>
          <a:endParaRPr lang="en-US"/>
        </a:p>
      </dgm:t>
    </dgm:pt>
    <dgm:pt modelId="{FB525F85-12A5-4A83-AA83-FFA52E6E3F60}">
      <dgm:prSet phldrT="[Text]"/>
      <dgm:spPr/>
      <dgm:t>
        <a:bodyPr/>
        <a:lstStyle/>
        <a:p>
          <a:r>
            <a:rPr lang="en-US" b="1" dirty="0"/>
            <a:t>Momentum</a:t>
          </a:r>
        </a:p>
      </dgm:t>
    </dgm:pt>
    <dgm:pt modelId="{D8FD5CB4-9884-4531-962B-6B92E93C20D9}" type="parTrans" cxnId="{05294539-6FFE-4E6E-BA52-2AD1D98C49AF}">
      <dgm:prSet/>
      <dgm:spPr/>
      <dgm:t>
        <a:bodyPr/>
        <a:lstStyle/>
        <a:p>
          <a:endParaRPr lang="en-US"/>
        </a:p>
      </dgm:t>
    </dgm:pt>
    <dgm:pt modelId="{D905025C-E7FF-4639-94CA-2569A121DB7F}" type="sibTrans" cxnId="{05294539-6FFE-4E6E-BA52-2AD1D98C49AF}">
      <dgm:prSet/>
      <dgm:spPr/>
      <dgm:t>
        <a:bodyPr/>
        <a:lstStyle/>
        <a:p>
          <a:endParaRPr lang="en-US"/>
        </a:p>
      </dgm:t>
    </dgm:pt>
    <dgm:pt modelId="{26B72D07-275C-4DE3-BAC3-8D68BEFAB382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Linear Momentum</a:t>
          </a:r>
        </a:p>
      </dgm:t>
    </dgm:pt>
    <dgm:pt modelId="{09A2B9FF-C2E5-49D4-A055-3D81B4AC1296}" type="parTrans" cxnId="{C22C92C5-A76E-41F8-A1FA-B84C6D346CD2}">
      <dgm:prSet/>
      <dgm:spPr/>
      <dgm:t>
        <a:bodyPr/>
        <a:lstStyle/>
        <a:p>
          <a:endParaRPr lang="en-US"/>
        </a:p>
      </dgm:t>
    </dgm:pt>
    <dgm:pt modelId="{BB3785B0-7F07-476D-9A34-6586F91D781D}" type="sibTrans" cxnId="{C22C92C5-A76E-41F8-A1FA-B84C6D346CD2}">
      <dgm:prSet/>
      <dgm:spPr/>
      <dgm:t>
        <a:bodyPr/>
        <a:lstStyle/>
        <a:p>
          <a:endParaRPr lang="en-US"/>
        </a:p>
      </dgm:t>
    </dgm:pt>
    <dgm:pt modelId="{407196D5-DFA2-4BB8-9535-F8073036C87C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Center of Mass</a:t>
          </a:r>
        </a:p>
      </dgm:t>
    </dgm:pt>
    <dgm:pt modelId="{AEA95B13-A9E9-484B-AF8F-BDC53CFA3483}" type="parTrans" cxnId="{4868B2F7-F697-4681-A9FD-9FA38FA65490}">
      <dgm:prSet/>
      <dgm:spPr/>
      <dgm:t>
        <a:bodyPr/>
        <a:lstStyle/>
        <a:p>
          <a:endParaRPr lang="en-US"/>
        </a:p>
      </dgm:t>
    </dgm:pt>
    <dgm:pt modelId="{ACCD68F0-7F5B-400C-9418-B58EDF28AAD6}" type="sibTrans" cxnId="{4868B2F7-F697-4681-A9FD-9FA38FA65490}">
      <dgm:prSet/>
      <dgm:spPr/>
      <dgm:t>
        <a:bodyPr/>
        <a:lstStyle/>
        <a:p>
          <a:endParaRPr lang="en-US"/>
        </a:p>
      </dgm:t>
    </dgm:pt>
    <dgm:pt modelId="{934FDF34-2266-433E-9D15-9C18849C817E}">
      <dgm:prSet phldrT="[Text]"/>
      <dgm:spPr/>
      <dgm:t>
        <a:bodyPr/>
        <a:lstStyle/>
        <a:p>
          <a:r>
            <a:rPr lang="en-US" b="1" dirty="0"/>
            <a:t>Circular Motion &amp; Gravitation</a:t>
          </a:r>
        </a:p>
      </dgm:t>
    </dgm:pt>
    <dgm:pt modelId="{73A14B47-E16C-43FB-AAB7-E7A246C4B391}" type="parTrans" cxnId="{ABA75388-2BD0-4972-8527-A1EB061E5E4A}">
      <dgm:prSet/>
      <dgm:spPr/>
      <dgm:t>
        <a:bodyPr/>
        <a:lstStyle/>
        <a:p>
          <a:endParaRPr lang="en-US"/>
        </a:p>
      </dgm:t>
    </dgm:pt>
    <dgm:pt modelId="{44F53C5B-C26D-42AC-97D0-ECF70CB6975F}" type="sibTrans" cxnId="{ABA75388-2BD0-4972-8527-A1EB061E5E4A}">
      <dgm:prSet/>
      <dgm:spPr/>
      <dgm:t>
        <a:bodyPr/>
        <a:lstStyle/>
        <a:p>
          <a:endParaRPr lang="en-US"/>
        </a:p>
      </dgm:t>
    </dgm:pt>
    <dgm:pt modelId="{D435A095-6E1F-492D-8CEB-33C92750177E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Kepler’s Law’s</a:t>
          </a:r>
        </a:p>
      </dgm:t>
    </dgm:pt>
    <dgm:pt modelId="{42B2A70C-2451-46A4-BA2F-272644B4A3FC}" type="parTrans" cxnId="{EAB0F841-96FE-4441-833D-0BF2B3D4C608}">
      <dgm:prSet/>
      <dgm:spPr/>
      <dgm:t>
        <a:bodyPr/>
        <a:lstStyle/>
        <a:p>
          <a:endParaRPr lang="en-US"/>
        </a:p>
      </dgm:t>
    </dgm:pt>
    <dgm:pt modelId="{71EFF8A9-C442-4CEC-A825-278ACCCB1C36}" type="sibTrans" cxnId="{EAB0F841-96FE-4441-833D-0BF2B3D4C608}">
      <dgm:prSet/>
      <dgm:spPr/>
      <dgm:t>
        <a:bodyPr/>
        <a:lstStyle/>
        <a:p>
          <a:endParaRPr lang="en-US"/>
        </a:p>
      </dgm:t>
    </dgm:pt>
    <dgm:pt modelId="{78A2DCB7-EE0E-4160-9B83-C0362C7DFACF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Collisions</a:t>
          </a:r>
        </a:p>
      </dgm:t>
    </dgm:pt>
    <dgm:pt modelId="{48C1DE89-34D8-4F2C-B892-13FB53F642D7}" type="parTrans" cxnId="{5180D8FE-E0C9-45AE-9C94-3B3EBF05F36D}">
      <dgm:prSet/>
      <dgm:spPr/>
      <dgm:t>
        <a:bodyPr/>
        <a:lstStyle/>
        <a:p>
          <a:endParaRPr lang="en-US"/>
        </a:p>
      </dgm:t>
    </dgm:pt>
    <dgm:pt modelId="{8C58D308-125E-449F-9C64-173EB91C8E27}" type="sibTrans" cxnId="{5180D8FE-E0C9-45AE-9C94-3B3EBF05F36D}">
      <dgm:prSet/>
      <dgm:spPr/>
      <dgm:t>
        <a:bodyPr/>
        <a:lstStyle/>
        <a:p>
          <a:endParaRPr lang="en-US"/>
        </a:p>
      </dgm:t>
    </dgm:pt>
    <dgm:pt modelId="{19BE7373-8D7D-49B3-920D-B0203580390C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Vectors</a:t>
          </a:r>
        </a:p>
      </dgm:t>
    </dgm:pt>
    <dgm:pt modelId="{BA4DBDEE-C900-41F1-A7CB-2A4E25C1C47E}" type="parTrans" cxnId="{56ECA81A-11F8-42EB-9B43-89E320447198}">
      <dgm:prSet/>
      <dgm:spPr/>
      <dgm:t>
        <a:bodyPr/>
        <a:lstStyle/>
        <a:p>
          <a:endParaRPr lang="en-US"/>
        </a:p>
      </dgm:t>
    </dgm:pt>
    <dgm:pt modelId="{C83B24B1-54D5-4468-A33F-A04EBBB713B5}" type="sibTrans" cxnId="{56ECA81A-11F8-42EB-9B43-89E320447198}">
      <dgm:prSet/>
      <dgm:spPr/>
      <dgm:t>
        <a:bodyPr/>
        <a:lstStyle/>
        <a:p>
          <a:endParaRPr lang="en-US"/>
        </a:p>
      </dgm:t>
    </dgm:pt>
    <dgm:pt modelId="{0448602D-5A3F-4708-A43C-504969EA9D19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Orbits</a:t>
          </a:r>
        </a:p>
      </dgm:t>
    </dgm:pt>
    <dgm:pt modelId="{E7DC3E68-5904-4A08-BBE5-100F70CC244F}" type="parTrans" cxnId="{52A1CE89-9A55-4065-A878-8E3D2BB4ACAE}">
      <dgm:prSet/>
      <dgm:spPr/>
      <dgm:t>
        <a:bodyPr/>
        <a:lstStyle/>
        <a:p>
          <a:endParaRPr lang="en-US"/>
        </a:p>
      </dgm:t>
    </dgm:pt>
    <dgm:pt modelId="{02D325E5-9F93-4DB3-B9DB-25E579D183CA}" type="sibTrans" cxnId="{52A1CE89-9A55-4065-A878-8E3D2BB4ACAE}">
      <dgm:prSet/>
      <dgm:spPr/>
      <dgm:t>
        <a:bodyPr/>
        <a:lstStyle/>
        <a:p>
          <a:endParaRPr lang="en-US"/>
        </a:p>
      </dgm:t>
    </dgm:pt>
    <dgm:pt modelId="{F4DE9CF7-8781-4783-A4D0-99B5996BCEF5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Uniform Circular motion</a:t>
          </a:r>
        </a:p>
      </dgm:t>
    </dgm:pt>
    <dgm:pt modelId="{30720CD6-0431-4E25-88E9-711B0CB8F305}" type="parTrans" cxnId="{08C53F51-549E-4652-B890-75D3D0D3C5AA}">
      <dgm:prSet/>
      <dgm:spPr/>
      <dgm:t>
        <a:bodyPr/>
        <a:lstStyle/>
        <a:p>
          <a:endParaRPr lang="en-US"/>
        </a:p>
      </dgm:t>
    </dgm:pt>
    <dgm:pt modelId="{120DC7F4-EE82-46CD-B32B-F7AA7E26AF01}" type="sibTrans" cxnId="{08C53F51-549E-4652-B890-75D3D0D3C5AA}">
      <dgm:prSet/>
      <dgm:spPr/>
      <dgm:t>
        <a:bodyPr/>
        <a:lstStyle/>
        <a:p>
          <a:endParaRPr lang="en-US"/>
        </a:p>
      </dgm:t>
    </dgm:pt>
    <dgm:pt modelId="{7E215E9D-2254-4F46-AD65-CA7C16A58E66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Centripetal Force</a:t>
          </a:r>
        </a:p>
      </dgm:t>
    </dgm:pt>
    <dgm:pt modelId="{B570C25F-7338-43C0-BE38-81164BF436BE}" type="parTrans" cxnId="{6EC753F2-4129-4EE9-8E42-6416357599AD}">
      <dgm:prSet/>
      <dgm:spPr/>
      <dgm:t>
        <a:bodyPr/>
        <a:lstStyle/>
        <a:p>
          <a:endParaRPr lang="en-US"/>
        </a:p>
      </dgm:t>
    </dgm:pt>
    <dgm:pt modelId="{1A625002-80EE-4051-84FF-87B3C9935F7F}" type="sibTrans" cxnId="{6EC753F2-4129-4EE9-8E42-6416357599AD}">
      <dgm:prSet/>
      <dgm:spPr/>
      <dgm:t>
        <a:bodyPr/>
        <a:lstStyle/>
        <a:p>
          <a:endParaRPr lang="en-US"/>
        </a:p>
      </dgm:t>
    </dgm:pt>
    <dgm:pt modelId="{FC637B43-8577-4DE6-AE11-610796ED43E2}">
      <dgm:prSet phldrT="[Text]"/>
      <dgm:spPr/>
      <dgm:t>
        <a:bodyPr/>
        <a:lstStyle/>
        <a:p>
          <a:r>
            <a:rPr lang="en-US" b="1" dirty="0"/>
            <a:t>Fundamentals of Physics</a:t>
          </a:r>
        </a:p>
      </dgm:t>
    </dgm:pt>
    <dgm:pt modelId="{AE08C8E4-9F05-4793-8BBC-C5FA5415856F}" type="parTrans" cxnId="{374454FB-CCF8-407C-AD6C-2988F1977763}">
      <dgm:prSet/>
      <dgm:spPr/>
      <dgm:t>
        <a:bodyPr/>
        <a:lstStyle/>
        <a:p>
          <a:endParaRPr lang="en-US"/>
        </a:p>
      </dgm:t>
    </dgm:pt>
    <dgm:pt modelId="{2164A562-EA6F-4434-A318-BC0856C7132B}" type="sibTrans" cxnId="{374454FB-CCF8-407C-AD6C-2988F1977763}">
      <dgm:prSet/>
      <dgm:spPr/>
      <dgm:t>
        <a:bodyPr/>
        <a:lstStyle/>
        <a:p>
          <a:endParaRPr lang="en-US"/>
        </a:p>
      </dgm:t>
    </dgm:pt>
    <dgm:pt modelId="{5F648285-F20B-4812-825E-3D95249C0631}">
      <dgm:prSet phldrT="[Text]"/>
      <dgm:spPr/>
      <dgm:t>
        <a:bodyPr/>
        <a:lstStyle/>
        <a:p>
          <a:r>
            <a:rPr lang="en-US" b="0" dirty="0">
              <a:latin typeface="Cambria Math" panose="02040503050406030204" pitchFamily="18" charset="0"/>
              <a:ea typeface="Cambria Math" panose="02040503050406030204" pitchFamily="18" charset="0"/>
            </a:rPr>
            <a:t>Sig-Figs</a:t>
          </a:r>
        </a:p>
      </dgm:t>
    </dgm:pt>
    <dgm:pt modelId="{97AEF98A-23A1-40BB-9844-334323AF9A17}" type="sibTrans" cxnId="{8D556013-6ADC-4612-A6C0-0A2F89A956A7}">
      <dgm:prSet/>
      <dgm:spPr/>
      <dgm:t>
        <a:bodyPr/>
        <a:lstStyle/>
        <a:p>
          <a:endParaRPr lang="en-US"/>
        </a:p>
      </dgm:t>
    </dgm:pt>
    <dgm:pt modelId="{C8692564-1BDF-4161-996D-B70CD9DA3476}" type="parTrans" cxnId="{8D556013-6ADC-4612-A6C0-0A2F89A956A7}">
      <dgm:prSet/>
      <dgm:spPr/>
      <dgm:t>
        <a:bodyPr/>
        <a:lstStyle/>
        <a:p>
          <a:endParaRPr lang="en-US"/>
        </a:p>
      </dgm:t>
    </dgm:pt>
    <dgm:pt modelId="{E333886E-AED5-4F9B-803F-818CA7022F17}">
      <dgm:prSet phldrT="[Text]"/>
      <dgm:spPr/>
      <dgm:t>
        <a:bodyPr/>
        <a:lstStyle/>
        <a:p>
          <a:r>
            <a:rPr lang="en-US" b="0" dirty="0">
              <a:latin typeface="Cambria Math" panose="02040503050406030204" pitchFamily="18" charset="0"/>
              <a:ea typeface="Cambria Math" panose="02040503050406030204" pitchFamily="18" charset="0"/>
            </a:rPr>
            <a:t>Unit Conversion</a:t>
          </a:r>
        </a:p>
      </dgm:t>
    </dgm:pt>
    <dgm:pt modelId="{58FC9054-7586-4EDC-8FE0-05B1B05977CF}" type="sibTrans" cxnId="{62859EF0-2410-48F7-B37C-49F1577CAA3D}">
      <dgm:prSet/>
      <dgm:spPr/>
      <dgm:t>
        <a:bodyPr/>
        <a:lstStyle/>
        <a:p>
          <a:endParaRPr lang="en-US"/>
        </a:p>
      </dgm:t>
    </dgm:pt>
    <dgm:pt modelId="{A54F26DA-9395-4D4F-AFEB-7C42DB6642AA}" type="parTrans" cxnId="{62859EF0-2410-48F7-B37C-49F1577CAA3D}">
      <dgm:prSet/>
      <dgm:spPr/>
      <dgm:t>
        <a:bodyPr/>
        <a:lstStyle/>
        <a:p>
          <a:endParaRPr lang="en-US"/>
        </a:p>
      </dgm:t>
    </dgm:pt>
    <dgm:pt modelId="{39A5421F-86F5-47A8-98F1-0C3DB8F0282C}">
      <dgm:prSet phldrT="[Text]"/>
      <dgm:spPr/>
      <dgm:t>
        <a:bodyPr/>
        <a:lstStyle/>
        <a:p>
          <a:r>
            <a:rPr lang="en-US" b="0" dirty="0">
              <a:latin typeface="Cambria Math" panose="02040503050406030204" pitchFamily="18" charset="0"/>
              <a:ea typeface="Cambria Math" panose="02040503050406030204" pitchFamily="18" charset="0"/>
            </a:rPr>
            <a:t>Metric System</a:t>
          </a:r>
        </a:p>
      </dgm:t>
    </dgm:pt>
    <dgm:pt modelId="{7E0EA324-1EEE-4D1E-8001-EE76268309CB}" type="sibTrans" cxnId="{055B047D-CE6C-4308-B7A3-16B1C3E2D661}">
      <dgm:prSet/>
      <dgm:spPr/>
      <dgm:t>
        <a:bodyPr/>
        <a:lstStyle/>
        <a:p>
          <a:endParaRPr lang="en-US"/>
        </a:p>
      </dgm:t>
    </dgm:pt>
    <dgm:pt modelId="{C3FD8278-FBCD-4776-88C8-CE1F4D5CA7CD}" type="parTrans" cxnId="{055B047D-CE6C-4308-B7A3-16B1C3E2D661}">
      <dgm:prSet/>
      <dgm:spPr/>
      <dgm:t>
        <a:bodyPr/>
        <a:lstStyle/>
        <a:p>
          <a:endParaRPr lang="en-US"/>
        </a:p>
      </dgm:t>
    </dgm:pt>
    <dgm:pt modelId="{441DF421-A195-455B-ADD6-502F51952B27}" type="pres">
      <dgm:prSet presAssocID="{05D40138-CD3C-4BCE-A42D-B1737AA24152}" presName="Name0" presStyleCnt="0">
        <dgm:presLayoutVars>
          <dgm:dir/>
          <dgm:animLvl val="lvl"/>
          <dgm:resizeHandles val="exact"/>
        </dgm:presLayoutVars>
      </dgm:prSet>
      <dgm:spPr/>
    </dgm:pt>
    <dgm:pt modelId="{3153DDAF-5FF5-43C9-80BB-1422313140E2}" type="pres">
      <dgm:prSet presAssocID="{FC637B43-8577-4DE6-AE11-610796ED43E2}" presName="composite" presStyleCnt="0"/>
      <dgm:spPr/>
    </dgm:pt>
    <dgm:pt modelId="{27031104-68B7-401F-9968-4B817CEB698C}" type="pres">
      <dgm:prSet presAssocID="{FC637B43-8577-4DE6-AE11-610796ED43E2}" presName="parTx" presStyleLbl="alignNode1" presStyleIdx="0" presStyleCnt="6">
        <dgm:presLayoutVars>
          <dgm:chMax val="0"/>
          <dgm:chPref val="0"/>
          <dgm:bulletEnabled val="1"/>
        </dgm:presLayoutVars>
      </dgm:prSet>
      <dgm:spPr/>
    </dgm:pt>
    <dgm:pt modelId="{D1A9E2AF-D48F-4F74-89C4-0C31C4B9F52B}" type="pres">
      <dgm:prSet presAssocID="{FC637B43-8577-4DE6-AE11-610796ED43E2}" presName="desTx" presStyleLbl="alignAccFollowNode1" presStyleIdx="0" presStyleCnt="6" custScaleY="95950">
        <dgm:presLayoutVars>
          <dgm:bulletEnabled val="1"/>
        </dgm:presLayoutVars>
      </dgm:prSet>
      <dgm:spPr/>
    </dgm:pt>
    <dgm:pt modelId="{ACBAF334-E0CA-4B2C-A012-DA93D5DD71C7}" type="pres">
      <dgm:prSet presAssocID="{2164A562-EA6F-4434-A318-BC0856C7132B}" presName="space" presStyleCnt="0"/>
      <dgm:spPr/>
    </dgm:pt>
    <dgm:pt modelId="{07212E64-1B5A-4028-B043-21FD6D39E1E5}" type="pres">
      <dgm:prSet presAssocID="{2B8E472D-9C31-4004-B57B-63687F67FA58}" presName="composite" presStyleCnt="0"/>
      <dgm:spPr/>
    </dgm:pt>
    <dgm:pt modelId="{5D73F37D-2706-40D5-B8DC-20AD08DD5E9A}" type="pres">
      <dgm:prSet presAssocID="{2B8E472D-9C31-4004-B57B-63687F67FA58}" presName="parTx" presStyleLbl="alignNode1" presStyleIdx="1" presStyleCnt="6">
        <dgm:presLayoutVars>
          <dgm:chMax val="0"/>
          <dgm:chPref val="0"/>
          <dgm:bulletEnabled val="1"/>
        </dgm:presLayoutVars>
      </dgm:prSet>
      <dgm:spPr/>
    </dgm:pt>
    <dgm:pt modelId="{B6F7B299-2414-40BA-ACF6-43AE18E67B4C}" type="pres">
      <dgm:prSet presAssocID="{2B8E472D-9C31-4004-B57B-63687F67FA58}" presName="desTx" presStyleLbl="alignAccFollowNode1" presStyleIdx="1" presStyleCnt="6" custScaleY="95950">
        <dgm:presLayoutVars>
          <dgm:bulletEnabled val="1"/>
        </dgm:presLayoutVars>
      </dgm:prSet>
      <dgm:spPr/>
    </dgm:pt>
    <dgm:pt modelId="{176A066C-9B8A-49F0-8300-B4C6472CCE48}" type="pres">
      <dgm:prSet presAssocID="{0964A466-AF03-4B75-BB69-B35FFE55AAF7}" presName="space" presStyleCnt="0"/>
      <dgm:spPr/>
    </dgm:pt>
    <dgm:pt modelId="{5FF03E0C-05A5-40FF-A4EC-5761349B55CD}" type="pres">
      <dgm:prSet presAssocID="{32063961-7CBD-4DA9-8C0B-DDCD9F88E816}" presName="composite" presStyleCnt="0"/>
      <dgm:spPr/>
    </dgm:pt>
    <dgm:pt modelId="{F6650416-2E61-4E90-B8E7-28A8D60A517A}" type="pres">
      <dgm:prSet presAssocID="{32063961-7CBD-4DA9-8C0B-DDCD9F88E816}" presName="parTx" presStyleLbl="alignNode1" presStyleIdx="2" presStyleCnt="6">
        <dgm:presLayoutVars>
          <dgm:chMax val="0"/>
          <dgm:chPref val="0"/>
          <dgm:bulletEnabled val="1"/>
        </dgm:presLayoutVars>
      </dgm:prSet>
      <dgm:spPr/>
    </dgm:pt>
    <dgm:pt modelId="{60A12DAE-C296-4AB7-9103-39134677A7D6}" type="pres">
      <dgm:prSet presAssocID="{32063961-7CBD-4DA9-8C0B-DDCD9F88E816}" presName="desTx" presStyleLbl="alignAccFollowNode1" presStyleIdx="2" presStyleCnt="6" custScaleY="95950">
        <dgm:presLayoutVars>
          <dgm:bulletEnabled val="1"/>
        </dgm:presLayoutVars>
      </dgm:prSet>
      <dgm:spPr/>
    </dgm:pt>
    <dgm:pt modelId="{FE25E611-3248-453F-A61F-1EBE9C25CB6A}" type="pres">
      <dgm:prSet presAssocID="{CC02A5ED-8FCC-44F7-97E3-A8C478A198B4}" presName="space" presStyleCnt="0"/>
      <dgm:spPr/>
    </dgm:pt>
    <dgm:pt modelId="{E2254925-3654-4147-9E1D-2D388EDA9F33}" type="pres">
      <dgm:prSet presAssocID="{88D65B1A-974F-4C68-91D0-E234510E87F2}" presName="composite" presStyleCnt="0"/>
      <dgm:spPr/>
    </dgm:pt>
    <dgm:pt modelId="{481C22EE-97FF-4B2A-B10C-48CC7073E749}" type="pres">
      <dgm:prSet presAssocID="{88D65B1A-974F-4C68-91D0-E234510E87F2}" presName="parTx" presStyleLbl="alignNode1" presStyleIdx="3" presStyleCnt="6">
        <dgm:presLayoutVars>
          <dgm:chMax val="0"/>
          <dgm:chPref val="0"/>
          <dgm:bulletEnabled val="1"/>
        </dgm:presLayoutVars>
      </dgm:prSet>
      <dgm:spPr/>
    </dgm:pt>
    <dgm:pt modelId="{B641CA44-0A77-4334-819D-79D83C3353B0}" type="pres">
      <dgm:prSet presAssocID="{88D65B1A-974F-4C68-91D0-E234510E87F2}" presName="desTx" presStyleLbl="alignAccFollowNode1" presStyleIdx="3" presStyleCnt="6" custScaleY="95950">
        <dgm:presLayoutVars>
          <dgm:bulletEnabled val="1"/>
        </dgm:presLayoutVars>
      </dgm:prSet>
      <dgm:spPr/>
    </dgm:pt>
    <dgm:pt modelId="{BFFC2D60-7C28-43B9-845A-5A0BF5C8099A}" type="pres">
      <dgm:prSet presAssocID="{1864394F-571A-433F-99FC-A853ABA9E42F}" presName="space" presStyleCnt="0"/>
      <dgm:spPr/>
    </dgm:pt>
    <dgm:pt modelId="{057E5CB0-9B91-4EEB-B4FD-F74006660A5B}" type="pres">
      <dgm:prSet presAssocID="{FB525F85-12A5-4A83-AA83-FFA52E6E3F60}" presName="composite" presStyleCnt="0"/>
      <dgm:spPr/>
    </dgm:pt>
    <dgm:pt modelId="{C3EB4383-8CB3-48CF-8D33-F44A3E747887}" type="pres">
      <dgm:prSet presAssocID="{FB525F85-12A5-4A83-AA83-FFA52E6E3F60}" presName="parTx" presStyleLbl="alignNode1" presStyleIdx="4" presStyleCnt="6">
        <dgm:presLayoutVars>
          <dgm:chMax val="0"/>
          <dgm:chPref val="0"/>
          <dgm:bulletEnabled val="1"/>
        </dgm:presLayoutVars>
      </dgm:prSet>
      <dgm:spPr/>
    </dgm:pt>
    <dgm:pt modelId="{A635CD7D-53ED-4801-8955-C5572F091ADA}" type="pres">
      <dgm:prSet presAssocID="{FB525F85-12A5-4A83-AA83-FFA52E6E3F60}" presName="desTx" presStyleLbl="alignAccFollowNode1" presStyleIdx="4" presStyleCnt="6" custScaleY="95950">
        <dgm:presLayoutVars>
          <dgm:bulletEnabled val="1"/>
        </dgm:presLayoutVars>
      </dgm:prSet>
      <dgm:spPr/>
    </dgm:pt>
    <dgm:pt modelId="{6C2D16B6-589B-450A-9EB5-7BF4807964C3}" type="pres">
      <dgm:prSet presAssocID="{D905025C-E7FF-4639-94CA-2569A121DB7F}" presName="space" presStyleCnt="0"/>
      <dgm:spPr/>
    </dgm:pt>
    <dgm:pt modelId="{80DD1E0C-5F9A-4438-A66C-9C52E2117738}" type="pres">
      <dgm:prSet presAssocID="{934FDF34-2266-433E-9D15-9C18849C817E}" presName="composite" presStyleCnt="0"/>
      <dgm:spPr/>
    </dgm:pt>
    <dgm:pt modelId="{218DB558-A561-4AF9-A71D-2F26AE6EEC12}" type="pres">
      <dgm:prSet presAssocID="{934FDF34-2266-433E-9D15-9C18849C817E}" presName="parTx" presStyleLbl="alignNode1" presStyleIdx="5" presStyleCnt="6">
        <dgm:presLayoutVars>
          <dgm:chMax val="0"/>
          <dgm:chPref val="0"/>
          <dgm:bulletEnabled val="1"/>
        </dgm:presLayoutVars>
      </dgm:prSet>
      <dgm:spPr/>
    </dgm:pt>
    <dgm:pt modelId="{F8BF5AC3-3B24-44D8-A7A1-A83987BED962}" type="pres">
      <dgm:prSet presAssocID="{934FDF34-2266-433E-9D15-9C18849C817E}" presName="desTx" presStyleLbl="alignAccFollowNode1" presStyleIdx="5" presStyleCnt="6" custScaleY="95950">
        <dgm:presLayoutVars>
          <dgm:bulletEnabled val="1"/>
        </dgm:presLayoutVars>
      </dgm:prSet>
      <dgm:spPr/>
    </dgm:pt>
  </dgm:ptLst>
  <dgm:cxnLst>
    <dgm:cxn modelId="{5316B60A-9335-4B08-89F0-4FFFD8CF67BB}" type="presOf" srcId="{407196D5-DFA2-4BB8-9535-F8073036C87C}" destId="{A635CD7D-53ED-4801-8955-C5572F091ADA}" srcOrd="0" destOrd="1" presId="urn:microsoft.com/office/officeart/2005/8/layout/hList1"/>
    <dgm:cxn modelId="{B741550F-8A75-4559-9FAF-B5AC8A5DBE9A}" type="presOf" srcId="{2D6EDB1C-CCA3-4B62-AEAF-19314FD16F82}" destId="{B641CA44-0A77-4334-819D-79D83C3353B0}" srcOrd="0" destOrd="0" presId="urn:microsoft.com/office/officeart/2005/8/layout/hList1"/>
    <dgm:cxn modelId="{78D80813-B26B-4792-8F81-13D9528D3D43}" srcId="{88D65B1A-974F-4C68-91D0-E234510E87F2}" destId="{A09D64F9-7FA9-4E3D-82FB-440EBF7FE92F}" srcOrd="2" destOrd="0" parTransId="{DCC784C8-9454-4E82-8CD2-7F2680B852F1}" sibTransId="{A22CA63E-B3FC-4C6C-88AE-4E9EC617BB27}"/>
    <dgm:cxn modelId="{8D556013-6ADC-4612-A6C0-0A2F89A956A7}" srcId="{FC637B43-8577-4DE6-AE11-610796ED43E2}" destId="{5F648285-F20B-4812-825E-3D95249C0631}" srcOrd="2" destOrd="0" parTransId="{C8692564-1BDF-4161-996D-B70CD9DA3476}" sibTransId="{97AEF98A-23A1-40BB-9844-334323AF9A17}"/>
    <dgm:cxn modelId="{56ECA81A-11F8-42EB-9B43-89E320447198}" srcId="{2B8E472D-9C31-4004-B57B-63687F67FA58}" destId="{19BE7373-8D7D-49B3-920D-B0203580390C}" srcOrd="0" destOrd="0" parTransId="{BA4DBDEE-C900-41F1-A7CB-2A4E25C1C47E}" sibTransId="{C83B24B1-54D5-4468-A33F-A04EBBB713B5}"/>
    <dgm:cxn modelId="{F7793827-DE1D-46D7-B5BD-DB4D5623F482}" srcId="{05D40138-CD3C-4BCE-A42D-B1737AA24152}" destId="{2B8E472D-9C31-4004-B57B-63687F67FA58}" srcOrd="1" destOrd="0" parTransId="{3B2E582F-82CC-430F-9EF2-92B4D8364D30}" sibTransId="{0964A466-AF03-4B75-BB69-B35FFE55AAF7}"/>
    <dgm:cxn modelId="{4D2DB527-6007-4FBF-9CEA-456B4B28C465}" type="presOf" srcId="{2B8E472D-9C31-4004-B57B-63687F67FA58}" destId="{5D73F37D-2706-40D5-B8DC-20AD08DD5E9A}" srcOrd="0" destOrd="0" presId="urn:microsoft.com/office/officeart/2005/8/layout/hList1"/>
    <dgm:cxn modelId="{A05F642A-B587-4BEF-B342-B43CD22833E9}" type="presOf" srcId="{FC637B43-8577-4DE6-AE11-610796ED43E2}" destId="{27031104-68B7-401F-9968-4B817CEB698C}" srcOrd="0" destOrd="0" presId="urn:microsoft.com/office/officeart/2005/8/layout/hList1"/>
    <dgm:cxn modelId="{A506FB2B-7EC9-4EA2-9FB6-790FA88DEC02}" type="presOf" srcId="{39A5421F-86F5-47A8-98F1-0C3DB8F0282C}" destId="{D1A9E2AF-D48F-4F74-89C4-0C31C4B9F52B}" srcOrd="0" destOrd="0" presId="urn:microsoft.com/office/officeart/2005/8/layout/hList1"/>
    <dgm:cxn modelId="{8C336430-5575-43C3-961B-ADCCB8568D86}" type="presOf" srcId="{78A2DCB7-EE0E-4160-9B83-C0362C7DFACF}" destId="{A635CD7D-53ED-4801-8955-C5572F091ADA}" srcOrd="0" destOrd="2" presId="urn:microsoft.com/office/officeart/2005/8/layout/hList1"/>
    <dgm:cxn modelId="{05294539-6FFE-4E6E-BA52-2AD1D98C49AF}" srcId="{05D40138-CD3C-4BCE-A42D-B1737AA24152}" destId="{FB525F85-12A5-4A83-AA83-FFA52E6E3F60}" srcOrd="4" destOrd="0" parTransId="{D8FD5CB4-9884-4531-962B-6B92E93C20D9}" sibTransId="{D905025C-E7FF-4639-94CA-2569A121DB7F}"/>
    <dgm:cxn modelId="{3C308241-46F6-4103-94FE-596A551C6565}" type="presOf" srcId="{30535C95-0759-4E78-B841-76089280B9CF}" destId="{B6F7B299-2414-40BA-ACF6-43AE18E67B4C}" srcOrd="0" destOrd="1" presId="urn:microsoft.com/office/officeart/2005/8/layout/hList1"/>
    <dgm:cxn modelId="{EAB0F841-96FE-4441-833D-0BF2B3D4C608}" srcId="{934FDF34-2266-433E-9D15-9C18849C817E}" destId="{D435A095-6E1F-492D-8CEB-33C92750177E}" srcOrd="0" destOrd="0" parTransId="{42B2A70C-2451-46A4-BA2F-272644B4A3FC}" sibTransId="{71EFF8A9-C442-4CEC-A825-278ACCCB1C36}"/>
    <dgm:cxn modelId="{9E0F5B45-706B-4A64-AE9D-D2CB400D0AFA}" srcId="{32063961-7CBD-4DA9-8C0B-DDCD9F88E816}" destId="{1DFA6DFB-3B2C-4B43-8335-95DAEE4A7601}" srcOrd="1" destOrd="0" parTransId="{954B7EFD-D2D7-4F1A-B832-077CBD707001}" sibTransId="{E58E5A85-D686-4F83-987E-C838967701FF}"/>
    <dgm:cxn modelId="{D69E6A46-1C45-4763-AF7B-4E4C0FFD00F4}" type="presOf" srcId="{1DFA6DFB-3B2C-4B43-8335-95DAEE4A7601}" destId="{60A12DAE-C296-4AB7-9103-39134677A7D6}" srcOrd="0" destOrd="1" presId="urn:microsoft.com/office/officeart/2005/8/layout/hList1"/>
    <dgm:cxn modelId="{97CAB966-324C-4A24-B2F4-495BE4D8F4E6}" srcId="{05D40138-CD3C-4BCE-A42D-B1737AA24152}" destId="{88D65B1A-974F-4C68-91D0-E234510E87F2}" srcOrd="3" destOrd="0" parTransId="{169FF32D-7678-4E93-B5D8-1F1C97A8A95D}" sibTransId="{1864394F-571A-433F-99FC-A853ABA9E42F}"/>
    <dgm:cxn modelId="{A7AA9E47-4ED2-48B9-9337-2F7427646283}" srcId="{88D65B1A-974F-4C68-91D0-E234510E87F2}" destId="{60693581-D423-4D2F-8CF4-DB0F09382631}" srcOrd="1" destOrd="0" parTransId="{8726F800-5FAC-41B7-B162-E50D36657CF4}" sibTransId="{459C05B7-E7CF-45B9-A851-3D35129FD0C2}"/>
    <dgm:cxn modelId="{D3DC276C-D3BE-4196-A3D4-BC6B901FE1A3}" type="presOf" srcId="{A09D64F9-7FA9-4E3D-82FB-440EBF7FE92F}" destId="{B641CA44-0A77-4334-819D-79D83C3353B0}" srcOrd="0" destOrd="2" presId="urn:microsoft.com/office/officeart/2005/8/layout/hList1"/>
    <dgm:cxn modelId="{F711A06E-0272-4EEF-B3CE-8B1B1B1A560F}" type="presOf" srcId="{32063961-7CBD-4DA9-8C0B-DDCD9F88E816}" destId="{F6650416-2E61-4E90-B8E7-28A8D60A517A}" srcOrd="0" destOrd="0" presId="urn:microsoft.com/office/officeart/2005/8/layout/hList1"/>
    <dgm:cxn modelId="{9701A86F-DD21-4835-A998-67023656AB06}" type="presOf" srcId="{05D40138-CD3C-4BCE-A42D-B1737AA24152}" destId="{441DF421-A195-455B-ADD6-502F51952B27}" srcOrd="0" destOrd="0" presId="urn:microsoft.com/office/officeart/2005/8/layout/hList1"/>
    <dgm:cxn modelId="{0751C570-01A4-49E7-8285-2E05F3947BC5}" type="presOf" srcId="{FB525F85-12A5-4A83-AA83-FFA52E6E3F60}" destId="{C3EB4383-8CB3-48CF-8D33-F44A3E747887}" srcOrd="0" destOrd="0" presId="urn:microsoft.com/office/officeart/2005/8/layout/hList1"/>
    <dgm:cxn modelId="{08C53F51-549E-4652-B890-75D3D0D3C5AA}" srcId="{934FDF34-2266-433E-9D15-9C18849C817E}" destId="{F4DE9CF7-8781-4783-A4D0-99B5996BCEF5}" srcOrd="2" destOrd="0" parTransId="{30720CD6-0431-4E25-88E9-711B0CB8F305}" sibTransId="{120DC7F4-EE82-46CD-B32B-F7AA7E26AF01}"/>
    <dgm:cxn modelId="{6F994771-2FAA-43F3-9E84-C40114A2D7CA}" type="presOf" srcId="{5F648285-F20B-4812-825E-3D95249C0631}" destId="{D1A9E2AF-D48F-4F74-89C4-0C31C4B9F52B}" srcOrd="0" destOrd="2" presId="urn:microsoft.com/office/officeart/2005/8/layout/hList1"/>
    <dgm:cxn modelId="{8AFD8F71-A0BF-4772-9AE4-4119EB1F309A}" type="presOf" srcId="{0448602D-5A3F-4708-A43C-504969EA9D19}" destId="{F8BF5AC3-3B24-44D8-A7A1-A83987BED962}" srcOrd="0" destOrd="1" presId="urn:microsoft.com/office/officeart/2005/8/layout/hList1"/>
    <dgm:cxn modelId="{55665A77-5DF2-4F98-BE80-C77A52ED928B}" srcId="{2B8E472D-9C31-4004-B57B-63687F67FA58}" destId="{1AE3C70A-9758-418F-961E-6240B796FBF0}" srcOrd="3" destOrd="0" parTransId="{9B82C3BC-8B4C-4A27-9234-5A6E6EB03EE6}" sibTransId="{D7F4EDD2-D979-4C90-837C-FF32DB3C890C}"/>
    <dgm:cxn modelId="{272D1158-57E4-4E34-ACED-E0D9F08A8888}" type="presOf" srcId="{F4DE9CF7-8781-4783-A4D0-99B5996BCEF5}" destId="{F8BF5AC3-3B24-44D8-A7A1-A83987BED962}" srcOrd="0" destOrd="2" presId="urn:microsoft.com/office/officeart/2005/8/layout/hList1"/>
    <dgm:cxn modelId="{C041287B-384C-4DBD-8F21-156381818C7B}" type="presOf" srcId="{88D65B1A-974F-4C68-91D0-E234510E87F2}" destId="{481C22EE-97FF-4B2A-B10C-48CC7073E749}" srcOrd="0" destOrd="0" presId="urn:microsoft.com/office/officeart/2005/8/layout/hList1"/>
    <dgm:cxn modelId="{055B047D-CE6C-4308-B7A3-16B1C3E2D661}" srcId="{FC637B43-8577-4DE6-AE11-610796ED43E2}" destId="{39A5421F-86F5-47A8-98F1-0C3DB8F0282C}" srcOrd="0" destOrd="0" parTransId="{C3FD8278-FBCD-4776-88C8-CE1F4D5CA7CD}" sibTransId="{7E0EA324-1EEE-4D1E-8001-EE76268309CB}"/>
    <dgm:cxn modelId="{ABA75388-2BD0-4972-8527-A1EB061E5E4A}" srcId="{05D40138-CD3C-4BCE-A42D-B1737AA24152}" destId="{934FDF34-2266-433E-9D15-9C18849C817E}" srcOrd="5" destOrd="0" parTransId="{73A14B47-E16C-43FB-AAB7-E7A246C4B391}" sibTransId="{44F53C5B-C26D-42AC-97D0-ECF70CB6975F}"/>
    <dgm:cxn modelId="{52A1CE89-9A55-4065-A878-8E3D2BB4ACAE}" srcId="{934FDF34-2266-433E-9D15-9C18849C817E}" destId="{0448602D-5A3F-4708-A43C-504969EA9D19}" srcOrd="1" destOrd="0" parTransId="{E7DC3E68-5904-4A08-BBE5-100F70CC244F}" sibTransId="{02D325E5-9F93-4DB3-B9DB-25E579D183CA}"/>
    <dgm:cxn modelId="{613A938F-6B65-4FBA-9532-FD754FEFA3F0}" type="presOf" srcId="{934FDF34-2266-433E-9D15-9C18849C817E}" destId="{218DB558-A561-4AF9-A71D-2F26AE6EEC12}" srcOrd="0" destOrd="0" presId="urn:microsoft.com/office/officeart/2005/8/layout/hList1"/>
    <dgm:cxn modelId="{075734A0-C642-40EE-9E67-6309E9152263}" type="presOf" srcId="{26B72D07-275C-4DE3-BAC3-8D68BEFAB382}" destId="{A635CD7D-53ED-4801-8955-C5572F091ADA}" srcOrd="0" destOrd="0" presId="urn:microsoft.com/office/officeart/2005/8/layout/hList1"/>
    <dgm:cxn modelId="{A9C0C5A1-8DD0-45F9-801F-BBDA6E3D1903}" type="presOf" srcId="{1F1B6F99-60D9-4436-A675-43CFE72E0052}" destId="{60A12DAE-C296-4AB7-9103-39134677A7D6}" srcOrd="0" destOrd="0" presId="urn:microsoft.com/office/officeart/2005/8/layout/hList1"/>
    <dgm:cxn modelId="{7CA67FAC-D3F6-4F66-8BC5-52E9C3D1587A}" type="presOf" srcId="{1AE3C70A-9758-418F-961E-6240B796FBF0}" destId="{B6F7B299-2414-40BA-ACF6-43AE18E67B4C}" srcOrd="0" destOrd="3" presId="urn:microsoft.com/office/officeart/2005/8/layout/hList1"/>
    <dgm:cxn modelId="{92E2CCB9-3111-443D-AD5D-7ACE0A495AF7}" srcId="{32063961-7CBD-4DA9-8C0B-DDCD9F88E816}" destId="{1F1B6F99-60D9-4436-A675-43CFE72E0052}" srcOrd="0" destOrd="0" parTransId="{3A0BE22D-FCBD-4835-A67B-9377F374247B}" sibTransId="{AD798FDE-EAAF-4F46-B39C-51676DDEEB0D}"/>
    <dgm:cxn modelId="{886FB6BA-FCC4-4A84-AC0C-E48F1318B00C}" type="presOf" srcId="{60693581-D423-4D2F-8CF4-DB0F09382631}" destId="{B641CA44-0A77-4334-819D-79D83C3353B0}" srcOrd="0" destOrd="1" presId="urn:microsoft.com/office/officeart/2005/8/layout/hList1"/>
    <dgm:cxn modelId="{0A7011BC-5524-463F-95C7-17C9327E2283}" type="presOf" srcId="{E333886E-AED5-4F9B-803F-818CA7022F17}" destId="{D1A9E2AF-D48F-4F74-89C4-0C31C4B9F52B}" srcOrd="0" destOrd="1" presId="urn:microsoft.com/office/officeart/2005/8/layout/hList1"/>
    <dgm:cxn modelId="{1CC58DBD-4A5F-4F2E-ADAD-44421E65B898}" type="presOf" srcId="{7E215E9D-2254-4F46-AD65-CA7C16A58E66}" destId="{F8BF5AC3-3B24-44D8-A7A1-A83987BED962}" srcOrd="0" destOrd="3" presId="urn:microsoft.com/office/officeart/2005/8/layout/hList1"/>
    <dgm:cxn modelId="{7B8DEDC2-D3B5-4FD1-A246-2277D4DDC474}" srcId="{05D40138-CD3C-4BCE-A42D-B1737AA24152}" destId="{32063961-7CBD-4DA9-8C0B-DDCD9F88E816}" srcOrd="2" destOrd="0" parTransId="{15BD8842-9F52-4AD5-B48F-DF005EE0A23B}" sibTransId="{CC02A5ED-8FCC-44F7-97E3-A8C478A198B4}"/>
    <dgm:cxn modelId="{C22C92C5-A76E-41F8-A1FA-B84C6D346CD2}" srcId="{FB525F85-12A5-4A83-AA83-FFA52E6E3F60}" destId="{26B72D07-275C-4DE3-BAC3-8D68BEFAB382}" srcOrd="0" destOrd="0" parTransId="{09A2B9FF-C2E5-49D4-A055-3D81B4AC1296}" sibTransId="{BB3785B0-7F07-476D-9A34-6586F91D781D}"/>
    <dgm:cxn modelId="{560310CA-6E81-4870-A54F-520527B82E07}" type="presOf" srcId="{D435A095-6E1F-492D-8CEB-33C92750177E}" destId="{F8BF5AC3-3B24-44D8-A7A1-A83987BED962}" srcOrd="0" destOrd="0" presId="urn:microsoft.com/office/officeart/2005/8/layout/hList1"/>
    <dgm:cxn modelId="{881145CE-9288-4F07-8A5E-BD8F6C43F2D8}" type="presOf" srcId="{19BE7373-8D7D-49B3-920D-B0203580390C}" destId="{B6F7B299-2414-40BA-ACF6-43AE18E67B4C}" srcOrd="0" destOrd="0" presId="urn:microsoft.com/office/officeart/2005/8/layout/hList1"/>
    <dgm:cxn modelId="{2F077ACF-A8F4-4735-BF03-55281A0B582B}" srcId="{88D65B1A-974F-4C68-91D0-E234510E87F2}" destId="{2D6EDB1C-CCA3-4B62-AEAF-19314FD16F82}" srcOrd="0" destOrd="0" parTransId="{ED777921-99D8-467E-A19E-885C3356046D}" sibTransId="{003C480C-14B6-41FC-BD83-1FA5A1FD3DC9}"/>
    <dgm:cxn modelId="{E1B65BDC-293D-4E01-A480-EC5D7C58C196}" srcId="{2B8E472D-9C31-4004-B57B-63687F67FA58}" destId="{30535C95-0759-4E78-B841-76089280B9CF}" srcOrd="1" destOrd="0" parTransId="{254E7D33-2772-4381-B015-87CB40CF8AB3}" sibTransId="{0A157EBB-018A-4898-AF72-712727DC044D}"/>
    <dgm:cxn modelId="{691981E2-CBA6-4A4F-8590-ACD7157A80F4}" srcId="{2B8E472D-9C31-4004-B57B-63687F67FA58}" destId="{E5DBAE7F-0FB0-4F81-A2C0-767CBA1363CE}" srcOrd="2" destOrd="0" parTransId="{B7E092C4-105B-4AE2-BE54-68E554B8490A}" sibTransId="{6DCEF5E6-BD45-454B-8A33-13D041EC6F01}"/>
    <dgm:cxn modelId="{62859EF0-2410-48F7-B37C-49F1577CAA3D}" srcId="{FC637B43-8577-4DE6-AE11-610796ED43E2}" destId="{E333886E-AED5-4F9B-803F-818CA7022F17}" srcOrd="1" destOrd="0" parTransId="{A54F26DA-9395-4D4F-AFEB-7C42DB6642AA}" sibTransId="{58FC9054-7586-4EDC-8FE0-05B1B05977CF}"/>
    <dgm:cxn modelId="{6EC753F2-4129-4EE9-8E42-6416357599AD}" srcId="{934FDF34-2266-433E-9D15-9C18849C817E}" destId="{7E215E9D-2254-4F46-AD65-CA7C16A58E66}" srcOrd="3" destOrd="0" parTransId="{B570C25F-7338-43C0-BE38-81164BF436BE}" sibTransId="{1A625002-80EE-4051-84FF-87B3C9935F7F}"/>
    <dgm:cxn modelId="{4868B2F7-F697-4681-A9FD-9FA38FA65490}" srcId="{FB525F85-12A5-4A83-AA83-FFA52E6E3F60}" destId="{407196D5-DFA2-4BB8-9535-F8073036C87C}" srcOrd="1" destOrd="0" parTransId="{AEA95B13-A9E9-484B-AF8F-BDC53CFA3483}" sibTransId="{ACCD68F0-7F5B-400C-9418-B58EDF28AAD6}"/>
    <dgm:cxn modelId="{5DC064FA-B454-414F-A605-29EB024BE915}" type="presOf" srcId="{E5DBAE7F-0FB0-4F81-A2C0-767CBA1363CE}" destId="{B6F7B299-2414-40BA-ACF6-43AE18E67B4C}" srcOrd="0" destOrd="2" presId="urn:microsoft.com/office/officeart/2005/8/layout/hList1"/>
    <dgm:cxn modelId="{374454FB-CCF8-407C-AD6C-2988F1977763}" srcId="{05D40138-CD3C-4BCE-A42D-B1737AA24152}" destId="{FC637B43-8577-4DE6-AE11-610796ED43E2}" srcOrd="0" destOrd="0" parTransId="{AE08C8E4-9F05-4793-8BBC-C5FA5415856F}" sibTransId="{2164A562-EA6F-4434-A318-BC0856C7132B}"/>
    <dgm:cxn modelId="{5180D8FE-E0C9-45AE-9C94-3B3EBF05F36D}" srcId="{FB525F85-12A5-4A83-AA83-FFA52E6E3F60}" destId="{78A2DCB7-EE0E-4160-9B83-C0362C7DFACF}" srcOrd="2" destOrd="0" parTransId="{48C1DE89-34D8-4F2C-B892-13FB53F642D7}" sibTransId="{8C58D308-125E-449F-9C64-173EB91C8E27}"/>
    <dgm:cxn modelId="{DE6E0E2E-5818-432C-8EFE-A99AB8FE6691}" type="presParOf" srcId="{441DF421-A195-455B-ADD6-502F51952B27}" destId="{3153DDAF-5FF5-43C9-80BB-1422313140E2}" srcOrd="0" destOrd="0" presId="urn:microsoft.com/office/officeart/2005/8/layout/hList1"/>
    <dgm:cxn modelId="{B6E39E9B-1DA3-4FE8-B49D-2624AAC5747B}" type="presParOf" srcId="{3153DDAF-5FF5-43C9-80BB-1422313140E2}" destId="{27031104-68B7-401F-9968-4B817CEB698C}" srcOrd="0" destOrd="0" presId="urn:microsoft.com/office/officeart/2005/8/layout/hList1"/>
    <dgm:cxn modelId="{9AE59495-184B-4776-B165-409E2D6E76C6}" type="presParOf" srcId="{3153DDAF-5FF5-43C9-80BB-1422313140E2}" destId="{D1A9E2AF-D48F-4F74-89C4-0C31C4B9F52B}" srcOrd="1" destOrd="0" presId="urn:microsoft.com/office/officeart/2005/8/layout/hList1"/>
    <dgm:cxn modelId="{51AD6B4A-924C-4442-8CCA-6549DDE51514}" type="presParOf" srcId="{441DF421-A195-455B-ADD6-502F51952B27}" destId="{ACBAF334-E0CA-4B2C-A012-DA93D5DD71C7}" srcOrd="1" destOrd="0" presId="urn:microsoft.com/office/officeart/2005/8/layout/hList1"/>
    <dgm:cxn modelId="{C76D266C-C6CA-49A3-81BD-727838F4F743}" type="presParOf" srcId="{441DF421-A195-455B-ADD6-502F51952B27}" destId="{07212E64-1B5A-4028-B043-21FD6D39E1E5}" srcOrd="2" destOrd="0" presId="urn:microsoft.com/office/officeart/2005/8/layout/hList1"/>
    <dgm:cxn modelId="{227510A5-027C-4CA8-A662-2364B6E9DD63}" type="presParOf" srcId="{07212E64-1B5A-4028-B043-21FD6D39E1E5}" destId="{5D73F37D-2706-40D5-B8DC-20AD08DD5E9A}" srcOrd="0" destOrd="0" presId="urn:microsoft.com/office/officeart/2005/8/layout/hList1"/>
    <dgm:cxn modelId="{D5D3B1D6-F320-4519-9A39-17CE07896AE0}" type="presParOf" srcId="{07212E64-1B5A-4028-B043-21FD6D39E1E5}" destId="{B6F7B299-2414-40BA-ACF6-43AE18E67B4C}" srcOrd="1" destOrd="0" presId="urn:microsoft.com/office/officeart/2005/8/layout/hList1"/>
    <dgm:cxn modelId="{CC3DBEB5-0911-4468-93D7-1CFDD8F2A675}" type="presParOf" srcId="{441DF421-A195-455B-ADD6-502F51952B27}" destId="{176A066C-9B8A-49F0-8300-B4C6472CCE48}" srcOrd="3" destOrd="0" presId="urn:microsoft.com/office/officeart/2005/8/layout/hList1"/>
    <dgm:cxn modelId="{E3BAAE88-F5DF-4745-8C0D-C95CA90FAB4F}" type="presParOf" srcId="{441DF421-A195-455B-ADD6-502F51952B27}" destId="{5FF03E0C-05A5-40FF-A4EC-5761349B55CD}" srcOrd="4" destOrd="0" presId="urn:microsoft.com/office/officeart/2005/8/layout/hList1"/>
    <dgm:cxn modelId="{5A993AFB-EAE5-4FD3-86B0-29E9A0BFC98F}" type="presParOf" srcId="{5FF03E0C-05A5-40FF-A4EC-5761349B55CD}" destId="{F6650416-2E61-4E90-B8E7-28A8D60A517A}" srcOrd="0" destOrd="0" presId="urn:microsoft.com/office/officeart/2005/8/layout/hList1"/>
    <dgm:cxn modelId="{8A7FE0D2-68F5-42DE-A99D-C6C689EC1DC9}" type="presParOf" srcId="{5FF03E0C-05A5-40FF-A4EC-5761349B55CD}" destId="{60A12DAE-C296-4AB7-9103-39134677A7D6}" srcOrd="1" destOrd="0" presId="urn:microsoft.com/office/officeart/2005/8/layout/hList1"/>
    <dgm:cxn modelId="{2A5E4637-A4DB-4862-BFC4-AF0D8253308B}" type="presParOf" srcId="{441DF421-A195-455B-ADD6-502F51952B27}" destId="{FE25E611-3248-453F-A61F-1EBE9C25CB6A}" srcOrd="5" destOrd="0" presId="urn:microsoft.com/office/officeart/2005/8/layout/hList1"/>
    <dgm:cxn modelId="{97FC987F-A0B2-4E15-8E7A-C2528079495C}" type="presParOf" srcId="{441DF421-A195-455B-ADD6-502F51952B27}" destId="{E2254925-3654-4147-9E1D-2D388EDA9F33}" srcOrd="6" destOrd="0" presId="urn:microsoft.com/office/officeart/2005/8/layout/hList1"/>
    <dgm:cxn modelId="{6333F04C-8344-4435-8FED-9F7734CEC9AB}" type="presParOf" srcId="{E2254925-3654-4147-9E1D-2D388EDA9F33}" destId="{481C22EE-97FF-4B2A-B10C-48CC7073E749}" srcOrd="0" destOrd="0" presId="urn:microsoft.com/office/officeart/2005/8/layout/hList1"/>
    <dgm:cxn modelId="{A02D3F60-2C94-495E-A5B9-0C53DC9195F6}" type="presParOf" srcId="{E2254925-3654-4147-9E1D-2D388EDA9F33}" destId="{B641CA44-0A77-4334-819D-79D83C3353B0}" srcOrd="1" destOrd="0" presId="urn:microsoft.com/office/officeart/2005/8/layout/hList1"/>
    <dgm:cxn modelId="{78EA7714-AE5D-4E14-811B-25AC81B0D546}" type="presParOf" srcId="{441DF421-A195-455B-ADD6-502F51952B27}" destId="{BFFC2D60-7C28-43B9-845A-5A0BF5C8099A}" srcOrd="7" destOrd="0" presId="urn:microsoft.com/office/officeart/2005/8/layout/hList1"/>
    <dgm:cxn modelId="{8A6B237F-8E8C-49F1-B5EB-1C518C09683C}" type="presParOf" srcId="{441DF421-A195-455B-ADD6-502F51952B27}" destId="{057E5CB0-9B91-4EEB-B4FD-F74006660A5B}" srcOrd="8" destOrd="0" presId="urn:microsoft.com/office/officeart/2005/8/layout/hList1"/>
    <dgm:cxn modelId="{59437147-8EB6-4126-B884-158342C8F8BA}" type="presParOf" srcId="{057E5CB0-9B91-4EEB-B4FD-F74006660A5B}" destId="{C3EB4383-8CB3-48CF-8D33-F44A3E747887}" srcOrd="0" destOrd="0" presId="urn:microsoft.com/office/officeart/2005/8/layout/hList1"/>
    <dgm:cxn modelId="{C0406048-B6E4-4E76-B8D3-7F20C2EBD702}" type="presParOf" srcId="{057E5CB0-9B91-4EEB-B4FD-F74006660A5B}" destId="{A635CD7D-53ED-4801-8955-C5572F091ADA}" srcOrd="1" destOrd="0" presId="urn:microsoft.com/office/officeart/2005/8/layout/hList1"/>
    <dgm:cxn modelId="{05FDD9FC-507F-4479-A51B-2AE6522BC2A3}" type="presParOf" srcId="{441DF421-A195-455B-ADD6-502F51952B27}" destId="{6C2D16B6-589B-450A-9EB5-7BF4807964C3}" srcOrd="9" destOrd="0" presId="urn:microsoft.com/office/officeart/2005/8/layout/hList1"/>
    <dgm:cxn modelId="{25F61A17-9072-4DDD-8BFF-BA7DF1A7B3CA}" type="presParOf" srcId="{441DF421-A195-455B-ADD6-502F51952B27}" destId="{80DD1E0C-5F9A-4438-A66C-9C52E2117738}" srcOrd="10" destOrd="0" presId="urn:microsoft.com/office/officeart/2005/8/layout/hList1"/>
    <dgm:cxn modelId="{9AE19731-326B-40CF-A06F-CEFD458D9CC1}" type="presParOf" srcId="{80DD1E0C-5F9A-4438-A66C-9C52E2117738}" destId="{218DB558-A561-4AF9-A71D-2F26AE6EEC12}" srcOrd="0" destOrd="0" presId="urn:microsoft.com/office/officeart/2005/8/layout/hList1"/>
    <dgm:cxn modelId="{D49C463F-2142-44C0-85D3-BBEA23EF1DEC}" type="presParOf" srcId="{80DD1E0C-5F9A-4438-A66C-9C52E2117738}" destId="{F8BF5AC3-3B24-44D8-A7A1-A83987BED96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5D40138-CD3C-4BCE-A42D-B1737AA24152}" type="doc">
      <dgm:prSet loTypeId="urn:microsoft.com/office/officeart/2005/8/layout/hList1" loCatId="list" qsTypeId="urn:microsoft.com/office/officeart/2005/8/quickstyle/simple5" qsCatId="simple" csTypeId="urn:microsoft.com/office/officeart/2005/8/colors/accent5_5" csCatId="accent5" phldr="1"/>
      <dgm:spPr/>
      <dgm:t>
        <a:bodyPr/>
        <a:lstStyle/>
        <a:p>
          <a:endParaRPr lang="en-US"/>
        </a:p>
      </dgm:t>
    </dgm:pt>
    <dgm:pt modelId="{2B8E472D-9C31-4004-B57B-63687F67FA58}">
      <dgm:prSet phldrT="[Text]"/>
      <dgm:spPr/>
      <dgm:t>
        <a:bodyPr/>
        <a:lstStyle/>
        <a:p>
          <a:r>
            <a:rPr lang="en-US" b="1" dirty="0"/>
            <a:t>SMH + Sound</a:t>
          </a:r>
        </a:p>
      </dgm:t>
    </dgm:pt>
    <dgm:pt modelId="{3B2E582F-82CC-430F-9EF2-92B4D8364D30}" type="parTrans" cxnId="{F7793827-DE1D-46D7-B5BD-DB4D5623F482}">
      <dgm:prSet/>
      <dgm:spPr/>
      <dgm:t>
        <a:bodyPr/>
        <a:lstStyle/>
        <a:p>
          <a:endParaRPr lang="en-US"/>
        </a:p>
      </dgm:t>
    </dgm:pt>
    <dgm:pt modelId="{0964A466-AF03-4B75-BB69-B35FFE55AAF7}" type="sibTrans" cxnId="{F7793827-DE1D-46D7-B5BD-DB4D5623F482}">
      <dgm:prSet/>
      <dgm:spPr/>
      <dgm:t>
        <a:bodyPr/>
        <a:lstStyle/>
        <a:p>
          <a:endParaRPr lang="en-US"/>
        </a:p>
      </dgm:t>
    </dgm:pt>
    <dgm:pt modelId="{32063961-7CBD-4DA9-8C0B-DDCD9F88E816}">
      <dgm:prSet phldrT="[Text]"/>
      <dgm:spPr/>
      <dgm:t>
        <a:bodyPr/>
        <a:lstStyle/>
        <a:p>
          <a:r>
            <a:rPr lang="en-US" b="1" dirty="0"/>
            <a:t>Waves and Optics</a:t>
          </a:r>
        </a:p>
      </dgm:t>
    </dgm:pt>
    <dgm:pt modelId="{15BD8842-9F52-4AD5-B48F-DF005EE0A23B}" type="parTrans" cxnId="{7B8DEDC2-D3B5-4FD1-A246-2277D4DDC474}">
      <dgm:prSet/>
      <dgm:spPr/>
      <dgm:t>
        <a:bodyPr/>
        <a:lstStyle/>
        <a:p>
          <a:endParaRPr lang="en-US"/>
        </a:p>
      </dgm:t>
    </dgm:pt>
    <dgm:pt modelId="{CC02A5ED-8FCC-44F7-97E3-A8C478A198B4}" type="sibTrans" cxnId="{7B8DEDC2-D3B5-4FD1-A246-2277D4DDC474}">
      <dgm:prSet/>
      <dgm:spPr/>
      <dgm:t>
        <a:bodyPr/>
        <a:lstStyle/>
        <a:p>
          <a:endParaRPr lang="en-US"/>
        </a:p>
      </dgm:t>
    </dgm:pt>
    <dgm:pt modelId="{1F1B6F99-60D9-4436-A675-43CFE72E0052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Doppler Effect</a:t>
          </a:r>
        </a:p>
      </dgm:t>
    </dgm:pt>
    <dgm:pt modelId="{3A0BE22D-FCBD-4835-A67B-9377F374247B}" type="parTrans" cxnId="{92E2CCB9-3111-443D-AD5D-7ACE0A495AF7}">
      <dgm:prSet/>
      <dgm:spPr/>
      <dgm:t>
        <a:bodyPr/>
        <a:lstStyle/>
        <a:p>
          <a:endParaRPr lang="en-US"/>
        </a:p>
      </dgm:t>
    </dgm:pt>
    <dgm:pt modelId="{AD798FDE-EAAF-4F46-B39C-51676DDEEB0D}" type="sibTrans" cxnId="{92E2CCB9-3111-443D-AD5D-7ACE0A495AF7}">
      <dgm:prSet/>
      <dgm:spPr/>
      <dgm:t>
        <a:bodyPr/>
        <a:lstStyle/>
        <a:p>
          <a:endParaRPr lang="en-US"/>
        </a:p>
      </dgm:t>
    </dgm:pt>
    <dgm:pt modelId="{88D65B1A-974F-4C68-91D0-E234510E87F2}">
      <dgm:prSet phldrT="[Text]"/>
      <dgm:spPr/>
      <dgm:t>
        <a:bodyPr/>
        <a:lstStyle/>
        <a:p>
          <a:r>
            <a:rPr lang="en-US" b="1" dirty="0"/>
            <a:t>Electricity</a:t>
          </a:r>
        </a:p>
      </dgm:t>
    </dgm:pt>
    <dgm:pt modelId="{169FF32D-7678-4E93-B5D8-1F1C97A8A95D}" type="parTrans" cxnId="{97CAB966-324C-4A24-B2F4-495BE4D8F4E6}">
      <dgm:prSet/>
      <dgm:spPr/>
      <dgm:t>
        <a:bodyPr/>
        <a:lstStyle/>
        <a:p>
          <a:endParaRPr lang="en-US"/>
        </a:p>
      </dgm:t>
    </dgm:pt>
    <dgm:pt modelId="{1864394F-571A-433F-99FC-A853ABA9E42F}" type="sibTrans" cxnId="{97CAB966-324C-4A24-B2F4-495BE4D8F4E6}">
      <dgm:prSet/>
      <dgm:spPr/>
      <dgm:t>
        <a:bodyPr/>
        <a:lstStyle/>
        <a:p>
          <a:endParaRPr lang="en-US"/>
        </a:p>
      </dgm:t>
    </dgm:pt>
    <dgm:pt modelId="{2D6EDB1C-CCA3-4B62-AEAF-19314FD16F82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Electrostatics</a:t>
          </a:r>
        </a:p>
      </dgm:t>
    </dgm:pt>
    <dgm:pt modelId="{ED777921-99D8-467E-A19E-885C3356046D}" type="parTrans" cxnId="{2F077ACF-A8F4-4735-BF03-55281A0B582B}">
      <dgm:prSet/>
      <dgm:spPr/>
      <dgm:t>
        <a:bodyPr/>
        <a:lstStyle/>
        <a:p>
          <a:endParaRPr lang="en-US"/>
        </a:p>
      </dgm:t>
    </dgm:pt>
    <dgm:pt modelId="{003C480C-14B6-41FC-BD83-1FA5A1FD3DC9}" type="sibTrans" cxnId="{2F077ACF-A8F4-4735-BF03-55281A0B582B}">
      <dgm:prSet/>
      <dgm:spPr/>
      <dgm:t>
        <a:bodyPr/>
        <a:lstStyle/>
        <a:p>
          <a:endParaRPr lang="en-US"/>
        </a:p>
      </dgm:t>
    </dgm:pt>
    <dgm:pt modelId="{FB525F85-12A5-4A83-AA83-FFA52E6E3F60}">
      <dgm:prSet phldrT="[Text]"/>
      <dgm:spPr/>
      <dgm:t>
        <a:bodyPr/>
        <a:lstStyle/>
        <a:p>
          <a:r>
            <a:rPr lang="en-US" b="1" dirty="0"/>
            <a:t>Circuits</a:t>
          </a:r>
        </a:p>
      </dgm:t>
    </dgm:pt>
    <dgm:pt modelId="{D8FD5CB4-9884-4531-962B-6B92E93C20D9}" type="parTrans" cxnId="{05294539-6FFE-4E6E-BA52-2AD1D98C49AF}">
      <dgm:prSet/>
      <dgm:spPr/>
      <dgm:t>
        <a:bodyPr/>
        <a:lstStyle/>
        <a:p>
          <a:endParaRPr lang="en-US"/>
        </a:p>
      </dgm:t>
    </dgm:pt>
    <dgm:pt modelId="{D905025C-E7FF-4639-94CA-2569A121DB7F}" type="sibTrans" cxnId="{05294539-6FFE-4E6E-BA52-2AD1D98C49AF}">
      <dgm:prSet/>
      <dgm:spPr/>
      <dgm:t>
        <a:bodyPr/>
        <a:lstStyle/>
        <a:p>
          <a:endParaRPr lang="en-US"/>
        </a:p>
      </dgm:t>
    </dgm:pt>
    <dgm:pt modelId="{26B72D07-275C-4DE3-BAC3-8D68BEFAB382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Ohm’s Law</a:t>
          </a:r>
        </a:p>
      </dgm:t>
    </dgm:pt>
    <dgm:pt modelId="{09A2B9FF-C2E5-49D4-A055-3D81B4AC1296}" type="parTrans" cxnId="{C22C92C5-A76E-41F8-A1FA-B84C6D346CD2}">
      <dgm:prSet/>
      <dgm:spPr/>
      <dgm:t>
        <a:bodyPr/>
        <a:lstStyle/>
        <a:p>
          <a:endParaRPr lang="en-US"/>
        </a:p>
      </dgm:t>
    </dgm:pt>
    <dgm:pt modelId="{BB3785B0-7F07-476D-9A34-6586F91D781D}" type="sibTrans" cxnId="{C22C92C5-A76E-41F8-A1FA-B84C6D346CD2}">
      <dgm:prSet/>
      <dgm:spPr/>
      <dgm:t>
        <a:bodyPr/>
        <a:lstStyle/>
        <a:p>
          <a:endParaRPr lang="en-US"/>
        </a:p>
      </dgm:t>
    </dgm:pt>
    <dgm:pt modelId="{934FDF34-2266-433E-9D15-9C18849C817E}">
      <dgm:prSet phldrT="[Text]"/>
      <dgm:spPr/>
      <dgm:t>
        <a:bodyPr/>
        <a:lstStyle/>
        <a:p>
          <a:r>
            <a:rPr lang="en-US" b="1" dirty="0"/>
            <a:t>Magnetism</a:t>
          </a:r>
        </a:p>
      </dgm:t>
    </dgm:pt>
    <dgm:pt modelId="{73A14B47-E16C-43FB-AAB7-E7A246C4B391}" type="parTrans" cxnId="{ABA75388-2BD0-4972-8527-A1EB061E5E4A}">
      <dgm:prSet/>
      <dgm:spPr/>
      <dgm:t>
        <a:bodyPr/>
        <a:lstStyle/>
        <a:p>
          <a:endParaRPr lang="en-US"/>
        </a:p>
      </dgm:t>
    </dgm:pt>
    <dgm:pt modelId="{44F53C5B-C26D-42AC-97D0-ECF70CB6975F}" type="sibTrans" cxnId="{ABA75388-2BD0-4972-8527-A1EB061E5E4A}">
      <dgm:prSet/>
      <dgm:spPr/>
      <dgm:t>
        <a:bodyPr/>
        <a:lstStyle/>
        <a:p>
          <a:endParaRPr lang="en-US"/>
        </a:p>
      </dgm:t>
    </dgm:pt>
    <dgm:pt modelId="{D435A095-6E1F-492D-8CEB-33C92750177E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Magnetic Fields</a:t>
          </a:r>
        </a:p>
      </dgm:t>
    </dgm:pt>
    <dgm:pt modelId="{42B2A70C-2451-46A4-BA2F-272644B4A3FC}" type="parTrans" cxnId="{EAB0F841-96FE-4441-833D-0BF2B3D4C608}">
      <dgm:prSet/>
      <dgm:spPr/>
      <dgm:t>
        <a:bodyPr/>
        <a:lstStyle/>
        <a:p>
          <a:endParaRPr lang="en-US"/>
        </a:p>
      </dgm:t>
    </dgm:pt>
    <dgm:pt modelId="{71EFF8A9-C442-4CEC-A825-278ACCCB1C36}" type="sibTrans" cxnId="{EAB0F841-96FE-4441-833D-0BF2B3D4C608}">
      <dgm:prSet/>
      <dgm:spPr/>
      <dgm:t>
        <a:bodyPr/>
        <a:lstStyle/>
        <a:p>
          <a:endParaRPr lang="en-US"/>
        </a:p>
      </dgm:t>
    </dgm:pt>
    <dgm:pt modelId="{19BE7373-8D7D-49B3-920D-B0203580390C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Pendulum</a:t>
          </a:r>
        </a:p>
      </dgm:t>
    </dgm:pt>
    <dgm:pt modelId="{BA4DBDEE-C900-41F1-A7CB-2A4E25C1C47E}" type="parTrans" cxnId="{56ECA81A-11F8-42EB-9B43-89E320447198}">
      <dgm:prSet/>
      <dgm:spPr/>
      <dgm:t>
        <a:bodyPr/>
        <a:lstStyle/>
        <a:p>
          <a:endParaRPr lang="en-US"/>
        </a:p>
      </dgm:t>
    </dgm:pt>
    <dgm:pt modelId="{C83B24B1-54D5-4468-A33F-A04EBBB713B5}" type="sibTrans" cxnId="{56ECA81A-11F8-42EB-9B43-89E320447198}">
      <dgm:prSet/>
      <dgm:spPr/>
      <dgm:t>
        <a:bodyPr/>
        <a:lstStyle/>
        <a:p>
          <a:endParaRPr lang="en-US"/>
        </a:p>
      </dgm:t>
    </dgm:pt>
    <dgm:pt modelId="{20C2D075-0B5D-483F-BEF2-45E2912E0426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Spring</a:t>
          </a:r>
        </a:p>
      </dgm:t>
    </dgm:pt>
    <dgm:pt modelId="{166D0448-CB4E-4699-B816-521CBBA56A3E}" type="parTrans" cxnId="{7CB3B92E-83AD-43BD-A7A7-67166040EB13}">
      <dgm:prSet/>
      <dgm:spPr/>
      <dgm:t>
        <a:bodyPr/>
        <a:lstStyle/>
        <a:p>
          <a:endParaRPr lang="en-US"/>
        </a:p>
      </dgm:t>
    </dgm:pt>
    <dgm:pt modelId="{8C362B06-4C63-471A-A314-722E1901110C}" type="sibTrans" cxnId="{7CB3B92E-83AD-43BD-A7A7-67166040EB13}">
      <dgm:prSet/>
      <dgm:spPr/>
      <dgm:t>
        <a:bodyPr/>
        <a:lstStyle/>
        <a:p>
          <a:endParaRPr lang="en-US"/>
        </a:p>
      </dgm:t>
    </dgm:pt>
    <dgm:pt modelId="{7B433B32-AF1B-4E34-8884-C5B4EE18C00F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Standing Waves</a:t>
          </a:r>
        </a:p>
      </dgm:t>
    </dgm:pt>
    <dgm:pt modelId="{0FBB0C02-F7A7-419E-ACEE-6B5FE1F08D26}" type="parTrans" cxnId="{2D212F67-286D-4F5F-B800-FB059E6F00B5}">
      <dgm:prSet/>
      <dgm:spPr/>
      <dgm:t>
        <a:bodyPr/>
        <a:lstStyle/>
        <a:p>
          <a:endParaRPr lang="en-US"/>
        </a:p>
      </dgm:t>
    </dgm:pt>
    <dgm:pt modelId="{87332400-52E2-4EF1-BFD4-CDDF13173500}" type="sibTrans" cxnId="{2D212F67-286D-4F5F-B800-FB059E6F00B5}">
      <dgm:prSet/>
      <dgm:spPr/>
      <dgm:t>
        <a:bodyPr/>
        <a:lstStyle/>
        <a:p>
          <a:endParaRPr lang="en-US"/>
        </a:p>
      </dgm:t>
    </dgm:pt>
    <dgm:pt modelId="{1A08B421-9729-4886-9D54-F31FCA616F7B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Sound Waves</a:t>
          </a:r>
        </a:p>
      </dgm:t>
    </dgm:pt>
    <dgm:pt modelId="{7806B96F-A2A7-4617-9226-C67B78CC5843}" type="parTrans" cxnId="{97FD050E-0F89-4EEB-ADFD-793E23EED99F}">
      <dgm:prSet/>
      <dgm:spPr/>
      <dgm:t>
        <a:bodyPr/>
        <a:lstStyle/>
        <a:p>
          <a:endParaRPr lang="en-US"/>
        </a:p>
      </dgm:t>
    </dgm:pt>
    <dgm:pt modelId="{3CCF2216-659F-44C1-8580-CDADE8F76BD0}" type="sibTrans" cxnId="{97FD050E-0F89-4EEB-ADFD-793E23EED99F}">
      <dgm:prSet/>
      <dgm:spPr/>
      <dgm:t>
        <a:bodyPr/>
        <a:lstStyle/>
        <a:p>
          <a:endParaRPr lang="en-US"/>
        </a:p>
      </dgm:t>
    </dgm:pt>
    <dgm:pt modelId="{A1976253-31C7-47D3-8618-D9F82504F8E6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EM Waves</a:t>
          </a:r>
        </a:p>
      </dgm:t>
    </dgm:pt>
    <dgm:pt modelId="{7998E088-8F8E-45F3-9F11-7271A7F78987}" type="parTrans" cxnId="{A467E73C-4F0A-4D69-B799-FD76F2FF2A1B}">
      <dgm:prSet/>
      <dgm:spPr/>
      <dgm:t>
        <a:bodyPr/>
        <a:lstStyle/>
        <a:p>
          <a:endParaRPr lang="en-US"/>
        </a:p>
      </dgm:t>
    </dgm:pt>
    <dgm:pt modelId="{D1C26CB7-DAC3-4A18-8800-47253BFE1B11}" type="sibTrans" cxnId="{A467E73C-4F0A-4D69-B799-FD76F2FF2A1B}">
      <dgm:prSet/>
      <dgm:spPr/>
      <dgm:t>
        <a:bodyPr/>
        <a:lstStyle/>
        <a:p>
          <a:endParaRPr lang="en-US"/>
        </a:p>
      </dgm:t>
    </dgm:pt>
    <dgm:pt modelId="{DBBA6122-2701-4FC4-8682-8F5F242BEBA2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Light</a:t>
          </a:r>
        </a:p>
      </dgm:t>
    </dgm:pt>
    <dgm:pt modelId="{D9FA8562-D2D3-4C3A-B404-2C9CAA791FF4}" type="parTrans" cxnId="{BBF83434-BA22-430F-8B95-8453412FD938}">
      <dgm:prSet/>
      <dgm:spPr/>
      <dgm:t>
        <a:bodyPr/>
        <a:lstStyle/>
        <a:p>
          <a:endParaRPr lang="en-US"/>
        </a:p>
      </dgm:t>
    </dgm:pt>
    <dgm:pt modelId="{C52586EB-1530-444C-B8D8-09206E1AD9BF}" type="sibTrans" cxnId="{BBF83434-BA22-430F-8B95-8453412FD938}">
      <dgm:prSet/>
      <dgm:spPr/>
      <dgm:t>
        <a:bodyPr/>
        <a:lstStyle/>
        <a:p>
          <a:endParaRPr lang="en-US"/>
        </a:p>
      </dgm:t>
    </dgm:pt>
    <dgm:pt modelId="{314C70BF-066C-48FE-8902-B848F166529D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Electric Fields</a:t>
          </a:r>
        </a:p>
      </dgm:t>
    </dgm:pt>
    <dgm:pt modelId="{B8C75046-C703-432F-9B4F-5145ED4D6540}" type="parTrans" cxnId="{4BE3B89C-972E-4B35-8547-6EBDC6FCF3DE}">
      <dgm:prSet/>
      <dgm:spPr/>
      <dgm:t>
        <a:bodyPr/>
        <a:lstStyle/>
        <a:p>
          <a:endParaRPr lang="en-US"/>
        </a:p>
      </dgm:t>
    </dgm:pt>
    <dgm:pt modelId="{5B557D78-8BEE-4896-9A12-60A277E1A6EB}" type="sibTrans" cxnId="{4BE3B89C-972E-4B35-8547-6EBDC6FCF3DE}">
      <dgm:prSet/>
      <dgm:spPr/>
      <dgm:t>
        <a:bodyPr/>
        <a:lstStyle/>
        <a:p>
          <a:endParaRPr lang="en-US"/>
        </a:p>
      </dgm:t>
    </dgm:pt>
    <dgm:pt modelId="{8DD06AA7-4FFD-45A4-A1CF-2A18CFBBB68E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Series and Parallel Circuits</a:t>
          </a:r>
        </a:p>
      </dgm:t>
    </dgm:pt>
    <dgm:pt modelId="{E9DB89DF-E8D1-43A8-BD0D-E58AA53AD66E}" type="parTrans" cxnId="{24C61C33-962A-4FC3-98B5-6758432D320A}">
      <dgm:prSet/>
      <dgm:spPr/>
      <dgm:t>
        <a:bodyPr/>
        <a:lstStyle/>
        <a:p>
          <a:endParaRPr lang="en-US"/>
        </a:p>
      </dgm:t>
    </dgm:pt>
    <dgm:pt modelId="{5334D176-27BE-4E50-9EB3-0E4D3CB01E6D}" type="sibTrans" cxnId="{24C61C33-962A-4FC3-98B5-6758432D320A}">
      <dgm:prSet/>
      <dgm:spPr/>
      <dgm:t>
        <a:bodyPr/>
        <a:lstStyle/>
        <a:p>
          <a:endParaRPr lang="en-US"/>
        </a:p>
      </dgm:t>
    </dgm:pt>
    <dgm:pt modelId="{F6EFFF8E-9257-411E-AA68-15F5195C2B67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Induction</a:t>
          </a:r>
        </a:p>
      </dgm:t>
    </dgm:pt>
    <dgm:pt modelId="{14CD24DC-301F-4E74-BC1C-BB8569D9ECB5}" type="parTrans" cxnId="{C71F4242-3838-4206-8D4E-BCDC7FE380BE}">
      <dgm:prSet/>
      <dgm:spPr/>
      <dgm:t>
        <a:bodyPr/>
        <a:lstStyle/>
        <a:p>
          <a:endParaRPr lang="en-US"/>
        </a:p>
      </dgm:t>
    </dgm:pt>
    <dgm:pt modelId="{EFC70459-BAEE-40B4-951E-06DEFD2F7F3B}" type="sibTrans" cxnId="{C71F4242-3838-4206-8D4E-BCDC7FE380BE}">
      <dgm:prSet/>
      <dgm:spPr/>
      <dgm:t>
        <a:bodyPr/>
        <a:lstStyle/>
        <a:p>
          <a:endParaRPr lang="en-US"/>
        </a:p>
      </dgm:t>
    </dgm:pt>
    <dgm:pt modelId="{E4B80C96-79E4-4B83-95CD-8FF4F265C378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Right Hand Rule</a:t>
          </a:r>
        </a:p>
      </dgm:t>
    </dgm:pt>
    <dgm:pt modelId="{366E99F9-5CCD-437C-9920-D8224CB3E93B}" type="parTrans" cxnId="{99363B13-2EA6-48CB-BB63-4D5CE2501343}">
      <dgm:prSet/>
      <dgm:spPr/>
      <dgm:t>
        <a:bodyPr/>
        <a:lstStyle/>
        <a:p>
          <a:endParaRPr lang="en-US"/>
        </a:p>
      </dgm:t>
    </dgm:pt>
    <dgm:pt modelId="{27B53D5D-E178-4907-99A0-49DC5B705BDF}" type="sibTrans" cxnId="{99363B13-2EA6-48CB-BB63-4D5CE2501343}">
      <dgm:prSet/>
      <dgm:spPr/>
      <dgm:t>
        <a:bodyPr/>
        <a:lstStyle/>
        <a:p>
          <a:endParaRPr lang="en-US"/>
        </a:p>
      </dgm:t>
    </dgm:pt>
    <dgm:pt modelId="{030B7086-D6AB-481D-8874-BB1AECFB90CF}">
      <dgm:prSet phldrT="[Text]"/>
      <dgm:spPr/>
      <dgm:t>
        <a:bodyPr/>
        <a:lstStyle/>
        <a:p>
          <a:r>
            <a:rPr lang="en-US" dirty="0">
              <a:latin typeface="+mj-lt"/>
              <a:ea typeface="Cambria Math" panose="02040503050406030204" pitchFamily="18" charset="0"/>
            </a:rPr>
            <a:t>Modern Physics</a:t>
          </a:r>
        </a:p>
      </dgm:t>
    </dgm:pt>
    <dgm:pt modelId="{F0EA9043-6899-4AAB-A175-F3C1AB95CCFA}" type="parTrans" cxnId="{6F726463-6DD7-49C1-8F8F-A7B4F1A99671}">
      <dgm:prSet/>
      <dgm:spPr/>
      <dgm:t>
        <a:bodyPr/>
        <a:lstStyle/>
        <a:p>
          <a:endParaRPr lang="en-US"/>
        </a:p>
      </dgm:t>
    </dgm:pt>
    <dgm:pt modelId="{91BE6AF0-84CF-47BA-91E6-CE2DACC074D4}" type="sibTrans" cxnId="{6F726463-6DD7-49C1-8F8F-A7B4F1A99671}">
      <dgm:prSet/>
      <dgm:spPr/>
      <dgm:t>
        <a:bodyPr/>
        <a:lstStyle/>
        <a:p>
          <a:endParaRPr lang="en-US"/>
        </a:p>
      </dgm:t>
    </dgm:pt>
    <dgm:pt modelId="{F47462DC-CFA1-464B-8E34-122BB2B4EFB9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Nuclear Physics</a:t>
          </a:r>
        </a:p>
      </dgm:t>
    </dgm:pt>
    <dgm:pt modelId="{384D0B87-3748-4D7D-BC4F-53186DE6C0DE}" type="parTrans" cxnId="{E1F8D08C-5BFD-4742-A563-4D7591098749}">
      <dgm:prSet/>
      <dgm:spPr/>
      <dgm:t>
        <a:bodyPr/>
        <a:lstStyle/>
        <a:p>
          <a:endParaRPr lang="en-US"/>
        </a:p>
      </dgm:t>
    </dgm:pt>
    <dgm:pt modelId="{519BD4E7-2CDE-4BB9-BC70-DF266660A63B}" type="sibTrans" cxnId="{E1F8D08C-5BFD-4742-A563-4D7591098749}">
      <dgm:prSet/>
      <dgm:spPr/>
      <dgm:t>
        <a:bodyPr/>
        <a:lstStyle/>
        <a:p>
          <a:endParaRPr lang="en-US"/>
        </a:p>
      </dgm:t>
    </dgm:pt>
    <dgm:pt modelId="{228581F3-C03B-4224-80E6-55193F877207}">
      <dgm:prSet phldrT="[Text]"/>
      <dgm:spPr/>
      <dgm:t>
        <a:bodyPr/>
        <a:lstStyle/>
        <a:p>
          <a:r>
            <a:rPr lang="en-US" dirty="0">
              <a:latin typeface="Cambria Math" panose="02040503050406030204" pitchFamily="18" charset="0"/>
              <a:ea typeface="Cambria Math" panose="02040503050406030204" pitchFamily="18" charset="0"/>
            </a:rPr>
            <a:t>Quantum Mechanics</a:t>
          </a:r>
        </a:p>
      </dgm:t>
    </dgm:pt>
    <dgm:pt modelId="{11F7F757-2D4A-4092-9EB5-DCF70A482ED4}" type="parTrans" cxnId="{80639593-9DB9-4A72-8DCD-88030423B4AF}">
      <dgm:prSet/>
      <dgm:spPr/>
      <dgm:t>
        <a:bodyPr/>
        <a:lstStyle/>
        <a:p>
          <a:endParaRPr lang="en-US"/>
        </a:p>
      </dgm:t>
    </dgm:pt>
    <dgm:pt modelId="{136A22D8-2B12-420D-A066-FA6C5E88F349}" type="sibTrans" cxnId="{80639593-9DB9-4A72-8DCD-88030423B4AF}">
      <dgm:prSet/>
      <dgm:spPr/>
      <dgm:t>
        <a:bodyPr/>
        <a:lstStyle/>
        <a:p>
          <a:endParaRPr lang="en-US"/>
        </a:p>
      </dgm:t>
    </dgm:pt>
    <dgm:pt modelId="{441DF421-A195-455B-ADD6-502F51952B27}" type="pres">
      <dgm:prSet presAssocID="{05D40138-CD3C-4BCE-A42D-B1737AA24152}" presName="Name0" presStyleCnt="0">
        <dgm:presLayoutVars>
          <dgm:dir/>
          <dgm:animLvl val="lvl"/>
          <dgm:resizeHandles val="exact"/>
        </dgm:presLayoutVars>
      </dgm:prSet>
      <dgm:spPr/>
    </dgm:pt>
    <dgm:pt modelId="{07212E64-1B5A-4028-B043-21FD6D39E1E5}" type="pres">
      <dgm:prSet presAssocID="{2B8E472D-9C31-4004-B57B-63687F67FA58}" presName="composite" presStyleCnt="0"/>
      <dgm:spPr/>
    </dgm:pt>
    <dgm:pt modelId="{5D73F37D-2706-40D5-B8DC-20AD08DD5E9A}" type="pres">
      <dgm:prSet presAssocID="{2B8E472D-9C31-4004-B57B-63687F67FA58}" presName="parTx" presStyleLbl="alignNode1" presStyleIdx="0" presStyleCnt="6">
        <dgm:presLayoutVars>
          <dgm:chMax val="0"/>
          <dgm:chPref val="0"/>
          <dgm:bulletEnabled val="1"/>
        </dgm:presLayoutVars>
      </dgm:prSet>
      <dgm:spPr/>
    </dgm:pt>
    <dgm:pt modelId="{B6F7B299-2414-40BA-ACF6-43AE18E67B4C}" type="pres">
      <dgm:prSet presAssocID="{2B8E472D-9C31-4004-B57B-63687F67FA58}" presName="desTx" presStyleLbl="alignAccFollowNode1" presStyleIdx="0" presStyleCnt="6" custScaleY="95950">
        <dgm:presLayoutVars>
          <dgm:bulletEnabled val="1"/>
        </dgm:presLayoutVars>
      </dgm:prSet>
      <dgm:spPr/>
    </dgm:pt>
    <dgm:pt modelId="{176A066C-9B8A-49F0-8300-B4C6472CCE48}" type="pres">
      <dgm:prSet presAssocID="{0964A466-AF03-4B75-BB69-B35FFE55AAF7}" presName="space" presStyleCnt="0"/>
      <dgm:spPr/>
    </dgm:pt>
    <dgm:pt modelId="{5FF03E0C-05A5-40FF-A4EC-5761349B55CD}" type="pres">
      <dgm:prSet presAssocID="{32063961-7CBD-4DA9-8C0B-DDCD9F88E816}" presName="composite" presStyleCnt="0"/>
      <dgm:spPr/>
    </dgm:pt>
    <dgm:pt modelId="{F6650416-2E61-4E90-B8E7-28A8D60A517A}" type="pres">
      <dgm:prSet presAssocID="{32063961-7CBD-4DA9-8C0B-DDCD9F88E816}" presName="parTx" presStyleLbl="alignNode1" presStyleIdx="1" presStyleCnt="6">
        <dgm:presLayoutVars>
          <dgm:chMax val="0"/>
          <dgm:chPref val="0"/>
          <dgm:bulletEnabled val="1"/>
        </dgm:presLayoutVars>
      </dgm:prSet>
      <dgm:spPr/>
    </dgm:pt>
    <dgm:pt modelId="{60A12DAE-C296-4AB7-9103-39134677A7D6}" type="pres">
      <dgm:prSet presAssocID="{32063961-7CBD-4DA9-8C0B-DDCD9F88E816}" presName="desTx" presStyleLbl="alignAccFollowNode1" presStyleIdx="1" presStyleCnt="6" custScaleY="95950">
        <dgm:presLayoutVars>
          <dgm:bulletEnabled val="1"/>
        </dgm:presLayoutVars>
      </dgm:prSet>
      <dgm:spPr/>
    </dgm:pt>
    <dgm:pt modelId="{FE25E611-3248-453F-A61F-1EBE9C25CB6A}" type="pres">
      <dgm:prSet presAssocID="{CC02A5ED-8FCC-44F7-97E3-A8C478A198B4}" presName="space" presStyleCnt="0"/>
      <dgm:spPr/>
    </dgm:pt>
    <dgm:pt modelId="{E2254925-3654-4147-9E1D-2D388EDA9F33}" type="pres">
      <dgm:prSet presAssocID="{88D65B1A-974F-4C68-91D0-E234510E87F2}" presName="composite" presStyleCnt="0"/>
      <dgm:spPr/>
    </dgm:pt>
    <dgm:pt modelId="{481C22EE-97FF-4B2A-B10C-48CC7073E749}" type="pres">
      <dgm:prSet presAssocID="{88D65B1A-974F-4C68-91D0-E234510E87F2}" presName="parTx" presStyleLbl="alignNode1" presStyleIdx="2" presStyleCnt="6">
        <dgm:presLayoutVars>
          <dgm:chMax val="0"/>
          <dgm:chPref val="0"/>
          <dgm:bulletEnabled val="1"/>
        </dgm:presLayoutVars>
      </dgm:prSet>
      <dgm:spPr/>
    </dgm:pt>
    <dgm:pt modelId="{B641CA44-0A77-4334-819D-79D83C3353B0}" type="pres">
      <dgm:prSet presAssocID="{88D65B1A-974F-4C68-91D0-E234510E87F2}" presName="desTx" presStyleLbl="alignAccFollowNode1" presStyleIdx="2" presStyleCnt="6" custScaleY="95950">
        <dgm:presLayoutVars>
          <dgm:bulletEnabled val="1"/>
        </dgm:presLayoutVars>
      </dgm:prSet>
      <dgm:spPr/>
    </dgm:pt>
    <dgm:pt modelId="{BFFC2D60-7C28-43B9-845A-5A0BF5C8099A}" type="pres">
      <dgm:prSet presAssocID="{1864394F-571A-433F-99FC-A853ABA9E42F}" presName="space" presStyleCnt="0"/>
      <dgm:spPr/>
    </dgm:pt>
    <dgm:pt modelId="{057E5CB0-9B91-4EEB-B4FD-F74006660A5B}" type="pres">
      <dgm:prSet presAssocID="{FB525F85-12A5-4A83-AA83-FFA52E6E3F60}" presName="composite" presStyleCnt="0"/>
      <dgm:spPr/>
    </dgm:pt>
    <dgm:pt modelId="{C3EB4383-8CB3-48CF-8D33-F44A3E747887}" type="pres">
      <dgm:prSet presAssocID="{FB525F85-12A5-4A83-AA83-FFA52E6E3F60}" presName="parTx" presStyleLbl="alignNode1" presStyleIdx="3" presStyleCnt="6">
        <dgm:presLayoutVars>
          <dgm:chMax val="0"/>
          <dgm:chPref val="0"/>
          <dgm:bulletEnabled val="1"/>
        </dgm:presLayoutVars>
      </dgm:prSet>
      <dgm:spPr/>
    </dgm:pt>
    <dgm:pt modelId="{A635CD7D-53ED-4801-8955-C5572F091ADA}" type="pres">
      <dgm:prSet presAssocID="{FB525F85-12A5-4A83-AA83-FFA52E6E3F60}" presName="desTx" presStyleLbl="alignAccFollowNode1" presStyleIdx="3" presStyleCnt="6" custScaleY="95950">
        <dgm:presLayoutVars>
          <dgm:bulletEnabled val="1"/>
        </dgm:presLayoutVars>
      </dgm:prSet>
      <dgm:spPr/>
    </dgm:pt>
    <dgm:pt modelId="{6C2D16B6-589B-450A-9EB5-7BF4807964C3}" type="pres">
      <dgm:prSet presAssocID="{D905025C-E7FF-4639-94CA-2569A121DB7F}" presName="space" presStyleCnt="0"/>
      <dgm:spPr/>
    </dgm:pt>
    <dgm:pt modelId="{80DD1E0C-5F9A-4438-A66C-9C52E2117738}" type="pres">
      <dgm:prSet presAssocID="{934FDF34-2266-433E-9D15-9C18849C817E}" presName="composite" presStyleCnt="0"/>
      <dgm:spPr/>
    </dgm:pt>
    <dgm:pt modelId="{218DB558-A561-4AF9-A71D-2F26AE6EEC12}" type="pres">
      <dgm:prSet presAssocID="{934FDF34-2266-433E-9D15-9C18849C817E}" presName="parTx" presStyleLbl="alignNode1" presStyleIdx="4" presStyleCnt="6">
        <dgm:presLayoutVars>
          <dgm:chMax val="0"/>
          <dgm:chPref val="0"/>
          <dgm:bulletEnabled val="1"/>
        </dgm:presLayoutVars>
      </dgm:prSet>
      <dgm:spPr/>
    </dgm:pt>
    <dgm:pt modelId="{F8BF5AC3-3B24-44D8-A7A1-A83987BED962}" type="pres">
      <dgm:prSet presAssocID="{934FDF34-2266-433E-9D15-9C18849C817E}" presName="desTx" presStyleLbl="alignAccFollowNode1" presStyleIdx="4" presStyleCnt="6" custScaleY="95950">
        <dgm:presLayoutVars>
          <dgm:bulletEnabled val="1"/>
        </dgm:presLayoutVars>
      </dgm:prSet>
      <dgm:spPr/>
    </dgm:pt>
    <dgm:pt modelId="{2C9F6E0C-D000-4FF2-8837-C0609D87A055}" type="pres">
      <dgm:prSet presAssocID="{44F53C5B-C26D-42AC-97D0-ECF70CB6975F}" presName="space" presStyleCnt="0"/>
      <dgm:spPr/>
    </dgm:pt>
    <dgm:pt modelId="{3BE4FDA6-3820-4F74-AFCF-338E74576A94}" type="pres">
      <dgm:prSet presAssocID="{030B7086-D6AB-481D-8874-BB1AECFB90CF}" presName="composite" presStyleCnt="0"/>
      <dgm:spPr/>
    </dgm:pt>
    <dgm:pt modelId="{83A8CA86-A931-42CF-80CE-F20475CD346B}" type="pres">
      <dgm:prSet presAssocID="{030B7086-D6AB-481D-8874-BB1AECFB90CF}" presName="parTx" presStyleLbl="alignNode1" presStyleIdx="5" presStyleCnt="6">
        <dgm:presLayoutVars>
          <dgm:chMax val="0"/>
          <dgm:chPref val="0"/>
          <dgm:bulletEnabled val="1"/>
        </dgm:presLayoutVars>
      </dgm:prSet>
      <dgm:spPr/>
    </dgm:pt>
    <dgm:pt modelId="{553AB907-1171-4C0A-9C8F-476AB38E01D7}" type="pres">
      <dgm:prSet presAssocID="{030B7086-D6AB-481D-8874-BB1AECFB90CF}" presName="desTx" presStyleLbl="alignAccFollowNode1" presStyleIdx="5" presStyleCnt="6">
        <dgm:presLayoutVars>
          <dgm:bulletEnabled val="1"/>
        </dgm:presLayoutVars>
      </dgm:prSet>
      <dgm:spPr/>
    </dgm:pt>
  </dgm:ptLst>
  <dgm:cxnLst>
    <dgm:cxn modelId="{97FD050E-0F89-4EEB-ADFD-793E23EED99F}" srcId="{2B8E472D-9C31-4004-B57B-63687F67FA58}" destId="{1A08B421-9729-4886-9D54-F31FCA616F7B}" srcOrd="3" destOrd="0" parTransId="{7806B96F-A2A7-4617-9226-C67B78CC5843}" sibTransId="{3CCF2216-659F-44C1-8580-CDADE8F76BD0}"/>
    <dgm:cxn modelId="{99363B13-2EA6-48CB-BB63-4D5CE2501343}" srcId="{934FDF34-2266-433E-9D15-9C18849C817E}" destId="{E4B80C96-79E4-4B83-95CD-8FF4F265C378}" srcOrd="2" destOrd="0" parTransId="{366E99F9-5CCD-437C-9920-D8224CB3E93B}" sibTransId="{27B53D5D-E178-4907-99A0-49DC5B705BDF}"/>
    <dgm:cxn modelId="{82EB0C15-0510-4084-AFD8-21D2ADFA390A}" type="presOf" srcId="{FB525F85-12A5-4A83-AA83-FFA52E6E3F60}" destId="{C3EB4383-8CB3-48CF-8D33-F44A3E747887}" srcOrd="0" destOrd="0" presId="urn:microsoft.com/office/officeart/2005/8/layout/hList1"/>
    <dgm:cxn modelId="{56ECA81A-11F8-42EB-9B43-89E320447198}" srcId="{2B8E472D-9C31-4004-B57B-63687F67FA58}" destId="{19BE7373-8D7D-49B3-920D-B0203580390C}" srcOrd="0" destOrd="0" parTransId="{BA4DBDEE-C900-41F1-A7CB-2A4E25C1C47E}" sibTransId="{C83B24B1-54D5-4468-A33F-A04EBBB713B5}"/>
    <dgm:cxn modelId="{4DEC2321-E498-47AE-8543-7370D8294D73}" type="presOf" srcId="{314C70BF-066C-48FE-8902-B848F166529D}" destId="{B641CA44-0A77-4334-819D-79D83C3353B0}" srcOrd="0" destOrd="1" presId="urn:microsoft.com/office/officeart/2005/8/layout/hList1"/>
    <dgm:cxn modelId="{F7793827-DE1D-46D7-B5BD-DB4D5623F482}" srcId="{05D40138-CD3C-4BCE-A42D-B1737AA24152}" destId="{2B8E472D-9C31-4004-B57B-63687F67FA58}" srcOrd="0" destOrd="0" parTransId="{3B2E582F-82CC-430F-9EF2-92B4D8364D30}" sibTransId="{0964A466-AF03-4B75-BB69-B35FFE55AAF7}"/>
    <dgm:cxn modelId="{7CB3B92E-83AD-43BD-A7A7-67166040EB13}" srcId="{2B8E472D-9C31-4004-B57B-63687F67FA58}" destId="{20C2D075-0B5D-483F-BEF2-45E2912E0426}" srcOrd="1" destOrd="0" parTransId="{166D0448-CB4E-4699-B816-521CBBA56A3E}" sibTransId="{8C362B06-4C63-471A-A314-722E1901110C}"/>
    <dgm:cxn modelId="{24C61C33-962A-4FC3-98B5-6758432D320A}" srcId="{FB525F85-12A5-4A83-AA83-FFA52E6E3F60}" destId="{8DD06AA7-4FFD-45A4-A1CF-2A18CFBBB68E}" srcOrd="1" destOrd="0" parTransId="{E9DB89DF-E8D1-43A8-BD0D-E58AA53AD66E}" sibTransId="{5334D176-27BE-4E50-9EB3-0E4D3CB01E6D}"/>
    <dgm:cxn modelId="{74332333-624A-4508-ABE5-7C9A014CE5E3}" type="presOf" srcId="{D435A095-6E1F-492D-8CEB-33C92750177E}" destId="{F8BF5AC3-3B24-44D8-A7A1-A83987BED962}" srcOrd="0" destOrd="0" presId="urn:microsoft.com/office/officeart/2005/8/layout/hList1"/>
    <dgm:cxn modelId="{BBF83434-BA22-430F-8B95-8453412FD938}" srcId="{32063961-7CBD-4DA9-8C0B-DDCD9F88E816}" destId="{DBBA6122-2701-4FC4-8682-8F5F242BEBA2}" srcOrd="2" destOrd="0" parTransId="{D9FA8562-D2D3-4C3A-B404-2C9CAA791FF4}" sibTransId="{C52586EB-1530-444C-B8D8-09206E1AD9BF}"/>
    <dgm:cxn modelId="{05294539-6FFE-4E6E-BA52-2AD1D98C49AF}" srcId="{05D40138-CD3C-4BCE-A42D-B1737AA24152}" destId="{FB525F85-12A5-4A83-AA83-FFA52E6E3F60}" srcOrd="3" destOrd="0" parTransId="{D8FD5CB4-9884-4531-962B-6B92E93C20D9}" sibTransId="{D905025C-E7FF-4639-94CA-2569A121DB7F}"/>
    <dgm:cxn modelId="{A467E73C-4F0A-4D69-B799-FD76F2FF2A1B}" srcId="{32063961-7CBD-4DA9-8C0B-DDCD9F88E816}" destId="{A1976253-31C7-47D3-8618-D9F82504F8E6}" srcOrd="1" destOrd="0" parTransId="{7998E088-8F8E-45F3-9F11-7271A7F78987}" sibTransId="{D1C26CB7-DAC3-4A18-8800-47253BFE1B11}"/>
    <dgm:cxn modelId="{EAB0F841-96FE-4441-833D-0BF2B3D4C608}" srcId="{934FDF34-2266-433E-9D15-9C18849C817E}" destId="{D435A095-6E1F-492D-8CEB-33C92750177E}" srcOrd="0" destOrd="0" parTransId="{42B2A70C-2451-46A4-BA2F-272644B4A3FC}" sibTransId="{71EFF8A9-C442-4CEC-A825-278ACCCB1C36}"/>
    <dgm:cxn modelId="{C71F4242-3838-4206-8D4E-BCDC7FE380BE}" srcId="{934FDF34-2266-433E-9D15-9C18849C817E}" destId="{F6EFFF8E-9257-411E-AA68-15F5195C2B67}" srcOrd="1" destOrd="0" parTransId="{14CD24DC-301F-4E74-BC1C-BB8569D9ECB5}" sibTransId="{EFC70459-BAEE-40B4-951E-06DEFD2F7F3B}"/>
    <dgm:cxn modelId="{6F726463-6DD7-49C1-8F8F-A7B4F1A99671}" srcId="{05D40138-CD3C-4BCE-A42D-B1737AA24152}" destId="{030B7086-D6AB-481D-8874-BB1AECFB90CF}" srcOrd="5" destOrd="0" parTransId="{F0EA9043-6899-4AAB-A175-F3C1AB95CCFA}" sibTransId="{91BE6AF0-84CF-47BA-91E6-CE2DACC074D4}"/>
    <dgm:cxn modelId="{E1D6F163-BB3A-4816-8EF7-DD9ED158F996}" type="presOf" srcId="{8DD06AA7-4FFD-45A4-A1CF-2A18CFBBB68E}" destId="{A635CD7D-53ED-4801-8955-C5572F091ADA}" srcOrd="0" destOrd="1" presId="urn:microsoft.com/office/officeart/2005/8/layout/hList1"/>
    <dgm:cxn modelId="{34D7AE44-53FE-4DCC-A64C-E45DD33A73CE}" type="presOf" srcId="{F6EFFF8E-9257-411E-AA68-15F5195C2B67}" destId="{F8BF5AC3-3B24-44D8-A7A1-A83987BED962}" srcOrd="0" destOrd="1" presId="urn:microsoft.com/office/officeart/2005/8/layout/hList1"/>
    <dgm:cxn modelId="{C80EE064-0D06-4505-A895-64EBDE28F56D}" type="presOf" srcId="{1A08B421-9729-4886-9D54-F31FCA616F7B}" destId="{B6F7B299-2414-40BA-ACF6-43AE18E67B4C}" srcOrd="0" destOrd="3" presId="urn:microsoft.com/office/officeart/2005/8/layout/hList1"/>
    <dgm:cxn modelId="{97CAB966-324C-4A24-B2F4-495BE4D8F4E6}" srcId="{05D40138-CD3C-4BCE-A42D-B1737AA24152}" destId="{88D65B1A-974F-4C68-91D0-E234510E87F2}" srcOrd="2" destOrd="0" parTransId="{169FF32D-7678-4E93-B5D8-1F1C97A8A95D}" sibTransId="{1864394F-571A-433F-99FC-A853ABA9E42F}"/>
    <dgm:cxn modelId="{2D212F67-286D-4F5F-B800-FB059E6F00B5}" srcId="{2B8E472D-9C31-4004-B57B-63687F67FA58}" destId="{7B433B32-AF1B-4E34-8884-C5B4EE18C00F}" srcOrd="2" destOrd="0" parTransId="{0FBB0C02-F7A7-419E-ACEE-6B5FE1F08D26}" sibTransId="{87332400-52E2-4EF1-BFD4-CDDF13173500}"/>
    <dgm:cxn modelId="{0E14E747-EDE7-4305-B81C-BCA7EB402948}" type="presOf" srcId="{05D40138-CD3C-4BCE-A42D-B1737AA24152}" destId="{441DF421-A195-455B-ADD6-502F51952B27}" srcOrd="0" destOrd="0" presId="urn:microsoft.com/office/officeart/2005/8/layout/hList1"/>
    <dgm:cxn modelId="{2A61CA48-8916-4D0D-B65B-856AFE9566EA}" type="presOf" srcId="{934FDF34-2266-433E-9D15-9C18849C817E}" destId="{218DB558-A561-4AF9-A71D-2F26AE6EEC12}" srcOrd="0" destOrd="0" presId="urn:microsoft.com/office/officeart/2005/8/layout/hList1"/>
    <dgm:cxn modelId="{161C9B85-E99B-4097-A64B-B35EC382A843}" type="presOf" srcId="{030B7086-D6AB-481D-8874-BB1AECFB90CF}" destId="{83A8CA86-A931-42CF-80CE-F20475CD346B}" srcOrd="0" destOrd="0" presId="urn:microsoft.com/office/officeart/2005/8/layout/hList1"/>
    <dgm:cxn modelId="{ABA75388-2BD0-4972-8527-A1EB061E5E4A}" srcId="{05D40138-CD3C-4BCE-A42D-B1737AA24152}" destId="{934FDF34-2266-433E-9D15-9C18849C817E}" srcOrd="4" destOrd="0" parTransId="{73A14B47-E16C-43FB-AAB7-E7A246C4B391}" sibTransId="{44F53C5B-C26D-42AC-97D0-ECF70CB6975F}"/>
    <dgm:cxn modelId="{7667968A-CAF3-4F44-BA82-9A84CC558956}" type="presOf" srcId="{E4B80C96-79E4-4B83-95CD-8FF4F265C378}" destId="{F8BF5AC3-3B24-44D8-A7A1-A83987BED962}" srcOrd="0" destOrd="2" presId="urn:microsoft.com/office/officeart/2005/8/layout/hList1"/>
    <dgm:cxn modelId="{E1F8D08C-5BFD-4742-A563-4D7591098749}" srcId="{030B7086-D6AB-481D-8874-BB1AECFB90CF}" destId="{F47462DC-CFA1-464B-8E34-122BB2B4EFB9}" srcOrd="0" destOrd="0" parTransId="{384D0B87-3748-4D7D-BC4F-53186DE6C0DE}" sibTransId="{519BD4E7-2CDE-4BB9-BC70-DF266660A63B}"/>
    <dgm:cxn modelId="{3F90898E-8492-4E28-89EC-73DC0E370721}" type="presOf" srcId="{228581F3-C03B-4224-80E6-55193F877207}" destId="{553AB907-1171-4C0A-9C8F-476AB38E01D7}" srcOrd="0" destOrd="1" presId="urn:microsoft.com/office/officeart/2005/8/layout/hList1"/>
    <dgm:cxn modelId="{80639593-9DB9-4A72-8DCD-88030423B4AF}" srcId="{030B7086-D6AB-481D-8874-BB1AECFB90CF}" destId="{228581F3-C03B-4224-80E6-55193F877207}" srcOrd="1" destOrd="0" parTransId="{11F7F757-2D4A-4092-9EB5-DCF70A482ED4}" sibTransId="{136A22D8-2B12-420D-A066-FA6C5E88F349}"/>
    <dgm:cxn modelId="{4BE3B89C-972E-4B35-8547-6EBDC6FCF3DE}" srcId="{88D65B1A-974F-4C68-91D0-E234510E87F2}" destId="{314C70BF-066C-48FE-8902-B848F166529D}" srcOrd="1" destOrd="0" parTransId="{B8C75046-C703-432F-9B4F-5145ED4D6540}" sibTransId="{5B557D78-8BEE-4896-9A12-60A277E1A6EB}"/>
    <dgm:cxn modelId="{5DF52AAF-CFC3-4E75-97A8-B512F3F33C46}" type="presOf" srcId="{DBBA6122-2701-4FC4-8682-8F5F242BEBA2}" destId="{60A12DAE-C296-4AB7-9103-39134677A7D6}" srcOrd="0" destOrd="2" presId="urn:microsoft.com/office/officeart/2005/8/layout/hList1"/>
    <dgm:cxn modelId="{8B331DB5-8BED-4DFC-B924-6A5EA68FC549}" type="presOf" srcId="{19BE7373-8D7D-49B3-920D-B0203580390C}" destId="{B6F7B299-2414-40BA-ACF6-43AE18E67B4C}" srcOrd="0" destOrd="0" presId="urn:microsoft.com/office/officeart/2005/8/layout/hList1"/>
    <dgm:cxn modelId="{9D7622B6-BE0F-4F11-9048-7DB2AE9C1838}" type="presOf" srcId="{88D65B1A-974F-4C68-91D0-E234510E87F2}" destId="{481C22EE-97FF-4B2A-B10C-48CC7073E749}" srcOrd="0" destOrd="0" presId="urn:microsoft.com/office/officeart/2005/8/layout/hList1"/>
    <dgm:cxn modelId="{92E2CCB9-3111-443D-AD5D-7ACE0A495AF7}" srcId="{32063961-7CBD-4DA9-8C0B-DDCD9F88E816}" destId="{1F1B6F99-60D9-4436-A675-43CFE72E0052}" srcOrd="0" destOrd="0" parTransId="{3A0BE22D-FCBD-4835-A67B-9377F374247B}" sibTransId="{AD798FDE-EAAF-4F46-B39C-51676DDEEB0D}"/>
    <dgm:cxn modelId="{5D6FD8C0-A3D9-48B2-8234-CFE9A511FC64}" type="presOf" srcId="{32063961-7CBD-4DA9-8C0B-DDCD9F88E816}" destId="{F6650416-2E61-4E90-B8E7-28A8D60A517A}" srcOrd="0" destOrd="0" presId="urn:microsoft.com/office/officeart/2005/8/layout/hList1"/>
    <dgm:cxn modelId="{7B8DEDC2-D3B5-4FD1-A246-2277D4DDC474}" srcId="{05D40138-CD3C-4BCE-A42D-B1737AA24152}" destId="{32063961-7CBD-4DA9-8C0B-DDCD9F88E816}" srcOrd="1" destOrd="0" parTransId="{15BD8842-9F52-4AD5-B48F-DF005EE0A23B}" sibTransId="{CC02A5ED-8FCC-44F7-97E3-A8C478A198B4}"/>
    <dgm:cxn modelId="{C22C92C5-A76E-41F8-A1FA-B84C6D346CD2}" srcId="{FB525F85-12A5-4A83-AA83-FFA52E6E3F60}" destId="{26B72D07-275C-4DE3-BAC3-8D68BEFAB382}" srcOrd="0" destOrd="0" parTransId="{09A2B9FF-C2E5-49D4-A055-3D81B4AC1296}" sibTransId="{BB3785B0-7F07-476D-9A34-6586F91D781D}"/>
    <dgm:cxn modelId="{E4EF36CA-6893-4A0A-97C8-48C84DE52031}" type="presOf" srcId="{20C2D075-0B5D-483F-BEF2-45E2912E0426}" destId="{B6F7B299-2414-40BA-ACF6-43AE18E67B4C}" srcOrd="0" destOrd="1" presId="urn:microsoft.com/office/officeart/2005/8/layout/hList1"/>
    <dgm:cxn modelId="{2F077ACF-A8F4-4735-BF03-55281A0B582B}" srcId="{88D65B1A-974F-4C68-91D0-E234510E87F2}" destId="{2D6EDB1C-CCA3-4B62-AEAF-19314FD16F82}" srcOrd="0" destOrd="0" parTransId="{ED777921-99D8-467E-A19E-885C3356046D}" sibTransId="{003C480C-14B6-41FC-BD83-1FA5A1FD3DC9}"/>
    <dgm:cxn modelId="{4D64F1DA-87C2-4DAF-91DC-33221754BEE1}" type="presOf" srcId="{26B72D07-275C-4DE3-BAC3-8D68BEFAB382}" destId="{A635CD7D-53ED-4801-8955-C5572F091ADA}" srcOrd="0" destOrd="0" presId="urn:microsoft.com/office/officeart/2005/8/layout/hList1"/>
    <dgm:cxn modelId="{C1088FEA-7180-47E0-897A-6432E65C8CB6}" type="presOf" srcId="{1F1B6F99-60D9-4436-A675-43CFE72E0052}" destId="{60A12DAE-C296-4AB7-9103-39134677A7D6}" srcOrd="0" destOrd="0" presId="urn:microsoft.com/office/officeart/2005/8/layout/hList1"/>
    <dgm:cxn modelId="{30EC77EE-5361-48CF-A3A0-9A171CF972E8}" type="presOf" srcId="{2B8E472D-9C31-4004-B57B-63687F67FA58}" destId="{5D73F37D-2706-40D5-B8DC-20AD08DD5E9A}" srcOrd="0" destOrd="0" presId="urn:microsoft.com/office/officeart/2005/8/layout/hList1"/>
    <dgm:cxn modelId="{9E9254F2-732B-47B9-B831-5AAEF424B3C1}" type="presOf" srcId="{A1976253-31C7-47D3-8618-D9F82504F8E6}" destId="{60A12DAE-C296-4AB7-9103-39134677A7D6}" srcOrd="0" destOrd="1" presId="urn:microsoft.com/office/officeart/2005/8/layout/hList1"/>
    <dgm:cxn modelId="{E90A16F5-3AEA-421A-8B65-2216B9310633}" type="presOf" srcId="{2D6EDB1C-CCA3-4B62-AEAF-19314FD16F82}" destId="{B641CA44-0A77-4334-819D-79D83C3353B0}" srcOrd="0" destOrd="0" presId="urn:microsoft.com/office/officeart/2005/8/layout/hList1"/>
    <dgm:cxn modelId="{467702FD-5665-4D39-9082-1F392EDDDC08}" type="presOf" srcId="{7B433B32-AF1B-4E34-8884-C5B4EE18C00F}" destId="{B6F7B299-2414-40BA-ACF6-43AE18E67B4C}" srcOrd="0" destOrd="2" presId="urn:microsoft.com/office/officeart/2005/8/layout/hList1"/>
    <dgm:cxn modelId="{32FBF8FF-E657-4AB7-A624-E9A514DE2FA9}" type="presOf" srcId="{F47462DC-CFA1-464B-8E34-122BB2B4EFB9}" destId="{553AB907-1171-4C0A-9C8F-476AB38E01D7}" srcOrd="0" destOrd="0" presId="urn:microsoft.com/office/officeart/2005/8/layout/hList1"/>
    <dgm:cxn modelId="{13AA0C1D-67B9-4C03-8CAE-01E5A54039AC}" type="presParOf" srcId="{441DF421-A195-455B-ADD6-502F51952B27}" destId="{07212E64-1B5A-4028-B043-21FD6D39E1E5}" srcOrd="0" destOrd="0" presId="urn:microsoft.com/office/officeart/2005/8/layout/hList1"/>
    <dgm:cxn modelId="{FB5BBD4D-58C4-4ACA-951D-B2B3ACB94F0E}" type="presParOf" srcId="{07212E64-1B5A-4028-B043-21FD6D39E1E5}" destId="{5D73F37D-2706-40D5-B8DC-20AD08DD5E9A}" srcOrd="0" destOrd="0" presId="urn:microsoft.com/office/officeart/2005/8/layout/hList1"/>
    <dgm:cxn modelId="{8E58B4FE-E5CD-4840-B07C-4826306F9083}" type="presParOf" srcId="{07212E64-1B5A-4028-B043-21FD6D39E1E5}" destId="{B6F7B299-2414-40BA-ACF6-43AE18E67B4C}" srcOrd="1" destOrd="0" presId="urn:microsoft.com/office/officeart/2005/8/layout/hList1"/>
    <dgm:cxn modelId="{ED1ECCE1-FD3E-4B6C-A496-7DD67FF9C91E}" type="presParOf" srcId="{441DF421-A195-455B-ADD6-502F51952B27}" destId="{176A066C-9B8A-49F0-8300-B4C6472CCE48}" srcOrd="1" destOrd="0" presId="urn:microsoft.com/office/officeart/2005/8/layout/hList1"/>
    <dgm:cxn modelId="{5E0E0EF0-D966-4FFF-98EE-72E8537B97EF}" type="presParOf" srcId="{441DF421-A195-455B-ADD6-502F51952B27}" destId="{5FF03E0C-05A5-40FF-A4EC-5761349B55CD}" srcOrd="2" destOrd="0" presId="urn:microsoft.com/office/officeart/2005/8/layout/hList1"/>
    <dgm:cxn modelId="{01855570-4130-410B-B0AA-E8AC39D18294}" type="presParOf" srcId="{5FF03E0C-05A5-40FF-A4EC-5761349B55CD}" destId="{F6650416-2E61-4E90-B8E7-28A8D60A517A}" srcOrd="0" destOrd="0" presId="urn:microsoft.com/office/officeart/2005/8/layout/hList1"/>
    <dgm:cxn modelId="{3CECE112-F659-4149-BF5A-F5A6496C6F26}" type="presParOf" srcId="{5FF03E0C-05A5-40FF-A4EC-5761349B55CD}" destId="{60A12DAE-C296-4AB7-9103-39134677A7D6}" srcOrd="1" destOrd="0" presId="urn:microsoft.com/office/officeart/2005/8/layout/hList1"/>
    <dgm:cxn modelId="{1F451DD9-CB07-495B-92CF-D92E385A919B}" type="presParOf" srcId="{441DF421-A195-455B-ADD6-502F51952B27}" destId="{FE25E611-3248-453F-A61F-1EBE9C25CB6A}" srcOrd="3" destOrd="0" presId="urn:microsoft.com/office/officeart/2005/8/layout/hList1"/>
    <dgm:cxn modelId="{C54034B0-3878-4AD6-A0C2-2D445EF7B8C9}" type="presParOf" srcId="{441DF421-A195-455B-ADD6-502F51952B27}" destId="{E2254925-3654-4147-9E1D-2D388EDA9F33}" srcOrd="4" destOrd="0" presId="urn:microsoft.com/office/officeart/2005/8/layout/hList1"/>
    <dgm:cxn modelId="{B5AD378F-4922-41A2-A42C-4A84D53DE41A}" type="presParOf" srcId="{E2254925-3654-4147-9E1D-2D388EDA9F33}" destId="{481C22EE-97FF-4B2A-B10C-48CC7073E749}" srcOrd="0" destOrd="0" presId="urn:microsoft.com/office/officeart/2005/8/layout/hList1"/>
    <dgm:cxn modelId="{724A5C1F-D3B6-4DF0-9E45-7B33568BA954}" type="presParOf" srcId="{E2254925-3654-4147-9E1D-2D388EDA9F33}" destId="{B641CA44-0A77-4334-819D-79D83C3353B0}" srcOrd="1" destOrd="0" presId="urn:microsoft.com/office/officeart/2005/8/layout/hList1"/>
    <dgm:cxn modelId="{5E8D0348-E52F-4224-900A-ECD3B8219ED1}" type="presParOf" srcId="{441DF421-A195-455B-ADD6-502F51952B27}" destId="{BFFC2D60-7C28-43B9-845A-5A0BF5C8099A}" srcOrd="5" destOrd="0" presId="urn:microsoft.com/office/officeart/2005/8/layout/hList1"/>
    <dgm:cxn modelId="{526C6F5D-97D4-4C09-AB27-128CBFFF3BF2}" type="presParOf" srcId="{441DF421-A195-455B-ADD6-502F51952B27}" destId="{057E5CB0-9B91-4EEB-B4FD-F74006660A5B}" srcOrd="6" destOrd="0" presId="urn:microsoft.com/office/officeart/2005/8/layout/hList1"/>
    <dgm:cxn modelId="{AD44C962-FC74-4466-AFA1-362391FDD165}" type="presParOf" srcId="{057E5CB0-9B91-4EEB-B4FD-F74006660A5B}" destId="{C3EB4383-8CB3-48CF-8D33-F44A3E747887}" srcOrd="0" destOrd="0" presId="urn:microsoft.com/office/officeart/2005/8/layout/hList1"/>
    <dgm:cxn modelId="{9FA1B0AF-0CD7-4513-9DF9-D9AC14FD4023}" type="presParOf" srcId="{057E5CB0-9B91-4EEB-B4FD-F74006660A5B}" destId="{A635CD7D-53ED-4801-8955-C5572F091ADA}" srcOrd="1" destOrd="0" presId="urn:microsoft.com/office/officeart/2005/8/layout/hList1"/>
    <dgm:cxn modelId="{64848AD6-1D0B-4ED5-97D2-DC9EDEDF1BDB}" type="presParOf" srcId="{441DF421-A195-455B-ADD6-502F51952B27}" destId="{6C2D16B6-589B-450A-9EB5-7BF4807964C3}" srcOrd="7" destOrd="0" presId="urn:microsoft.com/office/officeart/2005/8/layout/hList1"/>
    <dgm:cxn modelId="{5B95E08F-8B3C-4A6C-AB31-FB33EDA8007E}" type="presParOf" srcId="{441DF421-A195-455B-ADD6-502F51952B27}" destId="{80DD1E0C-5F9A-4438-A66C-9C52E2117738}" srcOrd="8" destOrd="0" presId="urn:microsoft.com/office/officeart/2005/8/layout/hList1"/>
    <dgm:cxn modelId="{E6E53D9C-D7DA-481A-ACFA-3B18C3F6A86D}" type="presParOf" srcId="{80DD1E0C-5F9A-4438-A66C-9C52E2117738}" destId="{218DB558-A561-4AF9-A71D-2F26AE6EEC12}" srcOrd="0" destOrd="0" presId="urn:microsoft.com/office/officeart/2005/8/layout/hList1"/>
    <dgm:cxn modelId="{82DCDF45-A314-46C0-8D2F-BFC73ECBCC58}" type="presParOf" srcId="{80DD1E0C-5F9A-4438-A66C-9C52E2117738}" destId="{F8BF5AC3-3B24-44D8-A7A1-A83987BED962}" srcOrd="1" destOrd="0" presId="urn:microsoft.com/office/officeart/2005/8/layout/hList1"/>
    <dgm:cxn modelId="{72F93B0E-05D2-4C28-8B60-FE5025148F85}" type="presParOf" srcId="{441DF421-A195-455B-ADD6-502F51952B27}" destId="{2C9F6E0C-D000-4FF2-8837-C0609D87A055}" srcOrd="9" destOrd="0" presId="urn:microsoft.com/office/officeart/2005/8/layout/hList1"/>
    <dgm:cxn modelId="{99B6F944-2EB4-48C2-81CA-4B92DE16C910}" type="presParOf" srcId="{441DF421-A195-455B-ADD6-502F51952B27}" destId="{3BE4FDA6-3820-4F74-AFCF-338E74576A94}" srcOrd="10" destOrd="0" presId="urn:microsoft.com/office/officeart/2005/8/layout/hList1"/>
    <dgm:cxn modelId="{3A1D6405-14AF-4181-8188-38D16CDF8920}" type="presParOf" srcId="{3BE4FDA6-3820-4F74-AFCF-338E74576A94}" destId="{83A8CA86-A931-42CF-80CE-F20475CD346B}" srcOrd="0" destOrd="0" presId="urn:microsoft.com/office/officeart/2005/8/layout/hList1"/>
    <dgm:cxn modelId="{C9BC257E-9168-4833-AE5A-1C830BF6D445}" type="presParOf" srcId="{3BE4FDA6-3820-4F74-AFCF-338E74576A94}" destId="{553AB907-1171-4C0A-9C8F-476AB38E01D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71E527-3A6E-4870-AECE-F04884FFF63E}">
      <dsp:nvSpPr>
        <dsp:cNvPr id="0" name=""/>
        <dsp:cNvSpPr/>
      </dsp:nvSpPr>
      <dsp:spPr>
        <a:xfrm>
          <a:off x="1435418" y="800231"/>
          <a:ext cx="1760508" cy="1760508"/>
        </a:xfrm>
        <a:prstGeom prst="gear9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latin typeface="Aller Display" panose="02000503000000020003" pitchFamily="2" charset="0"/>
            </a:rPr>
            <a:t>Read your Textbook!</a:t>
          </a:r>
        </a:p>
      </dsp:txBody>
      <dsp:txXfrm>
        <a:off x="1789358" y="1212622"/>
        <a:ext cx="1052628" cy="904937"/>
      </dsp:txXfrm>
    </dsp:sp>
    <dsp:sp modelId="{8DDC0A1D-2D08-448E-8EC0-4D476C5F2B53}">
      <dsp:nvSpPr>
        <dsp:cNvPr id="0" name=""/>
        <dsp:cNvSpPr/>
      </dsp:nvSpPr>
      <dsp:spPr>
        <a:xfrm>
          <a:off x="1491856" y="513817"/>
          <a:ext cx="2165425" cy="2165425"/>
        </a:xfrm>
        <a:prstGeom prst="circularArrow">
          <a:avLst>
            <a:gd name="adj1" fmla="val 4878"/>
            <a:gd name="adj2" fmla="val 312630"/>
            <a:gd name="adj3" fmla="val 3056422"/>
            <a:gd name="adj4" fmla="val 15342964"/>
            <a:gd name="adj5" fmla="val 5691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031104-68B7-401F-9968-4B817CEB698C}">
      <dsp:nvSpPr>
        <dsp:cNvPr id="0" name=""/>
        <dsp:cNvSpPr/>
      </dsp:nvSpPr>
      <dsp:spPr>
        <a:xfrm>
          <a:off x="2824" y="268072"/>
          <a:ext cx="1500410" cy="489371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5">
                <a:alpha val="9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Fundamentals of Physics</a:t>
          </a:r>
        </a:p>
      </dsp:txBody>
      <dsp:txXfrm>
        <a:off x="2824" y="268072"/>
        <a:ext cx="1500410" cy="489371"/>
      </dsp:txXfrm>
    </dsp:sp>
    <dsp:sp modelId="{D1A9E2AF-D48F-4F74-89C4-0C31C4B9F52B}">
      <dsp:nvSpPr>
        <dsp:cNvPr id="0" name=""/>
        <dsp:cNvSpPr/>
      </dsp:nvSpPr>
      <dsp:spPr>
        <a:xfrm>
          <a:off x="2824" y="786062"/>
          <a:ext cx="1500410" cy="135601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0" kern="1200" dirty="0">
              <a:latin typeface="Cambria Math" panose="02040503050406030204" pitchFamily="18" charset="0"/>
              <a:ea typeface="Cambria Math" panose="02040503050406030204" pitchFamily="18" charset="0"/>
            </a:rPr>
            <a:t>Metric System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0" kern="1200" dirty="0">
              <a:latin typeface="Cambria Math" panose="02040503050406030204" pitchFamily="18" charset="0"/>
              <a:ea typeface="Cambria Math" panose="02040503050406030204" pitchFamily="18" charset="0"/>
            </a:rPr>
            <a:t>Unit Conversion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0" kern="1200" dirty="0">
              <a:latin typeface="Cambria Math" panose="02040503050406030204" pitchFamily="18" charset="0"/>
              <a:ea typeface="Cambria Math" panose="02040503050406030204" pitchFamily="18" charset="0"/>
            </a:rPr>
            <a:t>Sig-Figs</a:t>
          </a:r>
        </a:p>
      </dsp:txBody>
      <dsp:txXfrm>
        <a:off x="2824" y="786062"/>
        <a:ext cx="1500410" cy="1356010"/>
      </dsp:txXfrm>
    </dsp:sp>
    <dsp:sp modelId="{5D73F37D-2706-40D5-B8DC-20AD08DD5E9A}">
      <dsp:nvSpPr>
        <dsp:cNvPr id="0" name=""/>
        <dsp:cNvSpPr/>
      </dsp:nvSpPr>
      <dsp:spPr>
        <a:xfrm>
          <a:off x="1713292" y="268072"/>
          <a:ext cx="1500410" cy="489371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8000"/>
                <a:tint val="96000"/>
                <a:lumMod val="100000"/>
              </a:schemeClr>
            </a:gs>
            <a:gs pos="78000">
              <a:schemeClr val="accent5">
                <a:alpha val="90000"/>
                <a:hueOff val="0"/>
                <a:satOff val="0"/>
                <a:lumOff val="0"/>
                <a:alphaOff val="-800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5">
              <a:alpha val="90000"/>
              <a:hueOff val="0"/>
              <a:satOff val="0"/>
              <a:lumOff val="0"/>
              <a:alphaOff val="-8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Kinematics</a:t>
          </a:r>
        </a:p>
      </dsp:txBody>
      <dsp:txXfrm>
        <a:off x="1713292" y="268072"/>
        <a:ext cx="1500410" cy="489371"/>
      </dsp:txXfrm>
    </dsp:sp>
    <dsp:sp modelId="{B6F7B299-2414-40BA-ACF6-43AE18E67B4C}">
      <dsp:nvSpPr>
        <dsp:cNvPr id="0" name=""/>
        <dsp:cNvSpPr/>
      </dsp:nvSpPr>
      <dsp:spPr>
        <a:xfrm>
          <a:off x="1713292" y="786062"/>
          <a:ext cx="1500410" cy="135601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Cambria Math" panose="02040503050406030204" pitchFamily="18" charset="0"/>
              <a:ea typeface="Cambria Math" panose="02040503050406030204" pitchFamily="18" charset="0"/>
            </a:rPr>
            <a:t>Vectors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Cambria Math" panose="02040503050406030204" pitchFamily="18" charset="0"/>
              <a:ea typeface="Cambria Math" panose="02040503050406030204" pitchFamily="18" charset="0"/>
            </a:rPr>
            <a:t>1D/2D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Cambria Math" panose="02040503050406030204" pitchFamily="18" charset="0"/>
              <a:ea typeface="Cambria Math" panose="02040503050406030204" pitchFamily="18" charset="0"/>
            </a:rPr>
            <a:t>Falling Motion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Cambria Math" panose="02040503050406030204" pitchFamily="18" charset="0"/>
              <a:ea typeface="Cambria Math" panose="02040503050406030204" pitchFamily="18" charset="0"/>
            </a:rPr>
            <a:t>Projectile Motion</a:t>
          </a:r>
        </a:p>
      </dsp:txBody>
      <dsp:txXfrm>
        <a:off x="1713292" y="786062"/>
        <a:ext cx="1500410" cy="1356010"/>
      </dsp:txXfrm>
    </dsp:sp>
    <dsp:sp modelId="{F6650416-2E61-4E90-B8E7-28A8D60A517A}">
      <dsp:nvSpPr>
        <dsp:cNvPr id="0" name=""/>
        <dsp:cNvSpPr/>
      </dsp:nvSpPr>
      <dsp:spPr>
        <a:xfrm>
          <a:off x="3423760" y="268072"/>
          <a:ext cx="1500410" cy="489371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16000"/>
                <a:tint val="96000"/>
                <a:lumMod val="100000"/>
              </a:schemeClr>
            </a:gs>
            <a:gs pos="78000">
              <a:schemeClr val="accent5">
                <a:alpha val="90000"/>
                <a:hueOff val="0"/>
                <a:satOff val="0"/>
                <a:lumOff val="0"/>
                <a:alphaOff val="-1600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5">
              <a:alpha val="90000"/>
              <a:hueOff val="0"/>
              <a:satOff val="0"/>
              <a:lumOff val="0"/>
              <a:alphaOff val="-16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Dynamics</a:t>
          </a:r>
        </a:p>
      </dsp:txBody>
      <dsp:txXfrm>
        <a:off x="3423760" y="268072"/>
        <a:ext cx="1500410" cy="489371"/>
      </dsp:txXfrm>
    </dsp:sp>
    <dsp:sp modelId="{60A12DAE-C296-4AB7-9103-39134677A7D6}">
      <dsp:nvSpPr>
        <dsp:cNvPr id="0" name=""/>
        <dsp:cNvSpPr/>
      </dsp:nvSpPr>
      <dsp:spPr>
        <a:xfrm>
          <a:off x="3423760" y="786062"/>
          <a:ext cx="1500410" cy="135601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Cambria Math" panose="02040503050406030204" pitchFamily="18" charset="0"/>
              <a:ea typeface="Cambria Math" panose="02040503050406030204" pitchFamily="18" charset="0"/>
            </a:rPr>
            <a:t>Newton’s Laws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Cambria Math" panose="02040503050406030204" pitchFamily="18" charset="0"/>
              <a:ea typeface="Cambria Math" panose="02040503050406030204" pitchFamily="18" charset="0"/>
            </a:rPr>
            <a:t>Friction</a:t>
          </a:r>
        </a:p>
      </dsp:txBody>
      <dsp:txXfrm>
        <a:off x="3423760" y="786062"/>
        <a:ext cx="1500410" cy="1356010"/>
      </dsp:txXfrm>
    </dsp:sp>
    <dsp:sp modelId="{481C22EE-97FF-4B2A-B10C-48CC7073E749}">
      <dsp:nvSpPr>
        <dsp:cNvPr id="0" name=""/>
        <dsp:cNvSpPr/>
      </dsp:nvSpPr>
      <dsp:spPr>
        <a:xfrm>
          <a:off x="5134228" y="268072"/>
          <a:ext cx="1500410" cy="489371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24000"/>
                <a:tint val="96000"/>
                <a:lumMod val="100000"/>
              </a:schemeClr>
            </a:gs>
            <a:gs pos="78000">
              <a:schemeClr val="accent5">
                <a:alpha val="90000"/>
                <a:hueOff val="0"/>
                <a:satOff val="0"/>
                <a:lumOff val="0"/>
                <a:alphaOff val="-2400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5">
              <a:alpha val="90000"/>
              <a:hueOff val="0"/>
              <a:satOff val="0"/>
              <a:lumOff val="0"/>
              <a:alphaOff val="-24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Work and Energy</a:t>
          </a:r>
        </a:p>
      </dsp:txBody>
      <dsp:txXfrm>
        <a:off x="5134228" y="268072"/>
        <a:ext cx="1500410" cy="489371"/>
      </dsp:txXfrm>
    </dsp:sp>
    <dsp:sp modelId="{B641CA44-0A77-4334-819D-79D83C3353B0}">
      <dsp:nvSpPr>
        <dsp:cNvPr id="0" name=""/>
        <dsp:cNvSpPr/>
      </dsp:nvSpPr>
      <dsp:spPr>
        <a:xfrm>
          <a:off x="5134228" y="786062"/>
          <a:ext cx="1500410" cy="135601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Cambria Math" panose="02040503050406030204" pitchFamily="18" charset="0"/>
              <a:ea typeface="Cambria Math" panose="02040503050406030204" pitchFamily="18" charset="0"/>
            </a:rPr>
            <a:t>Conservation of Energy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Cambria Math" panose="02040503050406030204" pitchFamily="18" charset="0"/>
              <a:ea typeface="Cambria Math" panose="02040503050406030204" pitchFamily="18" charset="0"/>
            </a:rPr>
            <a:t>PE/KE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Cambria Math" panose="02040503050406030204" pitchFamily="18" charset="0"/>
              <a:ea typeface="Cambria Math" panose="02040503050406030204" pitchFamily="18" charset="0"/>
            </a:rPr>
            <a:t>Power</a:t>
          </a:r>
        </a:p>
      </dsp:txBody>
      <dsp:txXfrm>
        <a:off x="5134228" y="786062"/>
        <a:ext cx="1500410" cy="1356010"/>
      </dsp:txXfrm>
    </dsp:sp>
    <dsp:sp modelId="{C3EB4383-8CB3-48CF-8D33-F44A3E747887}">
      <dsp:nvSpPr>
        <dsp:cNvPr id="0" name=""/>
        <dsp:cNvSpPr/>
      </dsp:nvSpPr>
      <dsp:spPr>
        <a:xfrm>
          <a:off x="6844696" y="268072"/>
          <a:ext cx="1500410" cy="489371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32000"/>
                <a:tint val="96000"/>
                <a:lumMod val="100000"/>
              </a:schemeClr>
            </a:gs>
            <a:gs pos="78000">
              <a:schemeClr val="accent5">
                <a:alpha val="90000"/>
                <a:hueOff val="0"/>
                <a:satOff val="0"/>
                <a:lumOff val="0"/>
                <a:alphaOff val="-3200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5">
              <a:alpha val="90000"/>
              <a:hueOff val="0"/>
              <a:satOff val="0"/>
              <a:lumOff val="0"/>
              <a:alphaOff val="-32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Momentum</a:t>
          </a:r>
        </a:p>
      </dsp:txBody>
      <dsp:txXfrm>
        <a:off x="6844696" y="268072"/>
        <a:ext cx="1500410" cy="489371"/>
      </dsp:txXfrm>
    </dsp:sp>
    <dsp:sp modelId="{A635CD7D-53ED-4801-8955-C5572F091ADA}">
      <dsp:nvSpPr>
        <dsp:cNvPr id="0" name=""/>
        <dsp:cNvSpPr/>
      </dsp:nvSpPr>
      <dsp:spPr>
        <a:xfrm>
          <a:off x="6844696" y="786062"/>
          <a:ext cx="1500410" cy="135601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Cambria Math" panose="02040503050406030204" pitchFamily="18" charset="0"/>
              <a:ea typeface="Cambria Math" panose="02040503050406030204" pitchFamily="18" charset="0"/>
            </a:rPr>
            <a:t>Linear Momentum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Cambria Math" panose="02040503050406030204" pitchFamily="18" charset="0"/>
              <a:ea typeface="Cambria Math" panose="02040503050406030204" pitchFamily="18" charset="0"/>
            </a:rPr>
            <a:t>Center of Mass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Cambria Math" panose="02040503050406030204" pitchFamily="18" charset="0"/>
              <a:ea typeface="Cambria Math" panose="02040503050406030204" pitchFamily="18" charset="0"/>
            </a:rPr>
            <a:t>Collisions</a:t>
          </a:r>
        </a:p>
      </dsp:txBody>
      <dsp:txXfrm>
        <a:off x="6844696" y="786062"/>
        <a:ext cx="1500410" cy="1356010"/>
      </dsp:txXfrm>
    </dsp:sp>
    <dsp:sp modelId="{218DB558-A561-4AF9-A71D-2F26AE6EEC12}">
      <dsp:nvSpPr>
        <dsp:cNvPr id="0" name=""/>
        <dsp:cNvSpPr/>
      </dsp:nvSpPr>
      <dsp:spPr>
        <a:xfrm>
          <a:off x="8555165" y="268072"/>
          <a:ext cx="1500410" cy="489371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40000"/>
                <a:tint val="96000"/>
                <a:lumMod val="100000"/>
              </a:schemeClr>
            </a:gs>
            <a:gs pos="78000">
              <a:schemeClr val="accent5">
                <a:alpha val="90000"/>
                <a:hueOff val="0"/>
                <a:satOff val="0"/>
                <a:lumOff val="0"/>
                <a:alphaOff val="-4000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5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Circular Motion &amp; Gravitation</a:t>
          </a:r>
        </a:p>
      </dsp:txBody>
      <dsp:txXfrm>
        <a:off x="8555165" y="268072"/>
        <a:ext cx="1500410" cy="489371"/>
      </dsp:txXfrm>
    </dsp:sp>
    <dsp:sp modelId="{F8BF5AC3-3B24-44D8-A7A1-A83987BED962}">
      <dsp:nvSpPr>
        <dsp:cNvPr id="0" name=""/>
        <dsp:cNvSpPr/>
      </dsp:nvSpPr>
      <dsp:spPr>
        <a:xfrm>
          <a:off x="8555165" y="786062"/>
          <a:ext cx="1500410" cy="135601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Cambria Math" panose="02040503050406030204" pitchFamily="18" charset="0"/>
              <a:ea typeface="Cambria Math" panose="02040503050406030204" pitchFamily="18" charset="0"/>
            </a:rPr>
            <a:t>Kepler’s Law’s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Cambria Math" panose="02040503050406030204" pitchFamily="18" charset="0"/>
              <a:ea typeface="Cambria Math" panose="02040503050406030204" pitchFamily="18" charset="0"/>
            </a:rPr>
            <a:t>Orbits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Cambria Math" panose="02040503050406030204" pitchFamily="18" charset="0"/>
              <a:ea typeface="Cambria Math" panose="02040503050406030204" pitchFamily="18" charset="0"/>
            </a:rPr>
            <a:t>Uniform Circular motion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Cambria Math" panose="02040503050406030204" pitchFamily="18" charset="0"/>
              <a:ea typeface="Cambria Math" panose="02040503050406030204" pitchFamily="18" charset="0"/>
            </a:rPr>
            <a:t>Centripetal Force</a:t>
          </a:r>
        </a:p>
      </dsp:txBody>
      <dsp:txXfrm>
        <a:off x="8555165" y="786062"/>
        <a:ext cx="1500410" cy="13560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73F37D-2706-40D5-B8DC-20AD08DD5E9A}">
      <dsp:nvSpPr>
        <dsp:cNvPr id="0" name=""/>
        <dsp:cNvSpPr/>
      </dsp:nvSpPr>
      <dsp:spPr>
        <a:xfrm>
          <a:off x="2824" y="270882"/>
          <a:ext cx="1500410" cy="521337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5">
                <a:alpha val="9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SMH + Sound</a:t>
          </a:r>
        </a:p>
      </dsp:txBody>
      <dsp:txXfrm>
        <a:off x="2824" y="270882"/>
        <a:ext cx="1500410" cy="521337"/>
      </dsp:txXfrm>
    </dsp:sp>
    <dsp:sp modelId="{B6F7B299-2414-40BA-ACF6-43AE18E67B4C}">
      <dsp:nvSpPr>
        <dsp:cNvPr id="0" name=""/>
        <dsp:cNvSpPr/>
      </dsp:nvSpPr>
      <dsp:spPr>
        <a:xfrm>
          <a:off x="2824" y="820060"/>
          <a:ext cx="1500410" cy="1319202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Cambria Math" panose="02040503050406030204" pitchFamily="18" charset="0"/>
              <a:ea typeface="Cambria Math" panose="02040503050406030204" pitchFamily="18" charset="0"/>
            </a:rPr>
            <a:t>Pendulum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Cambria Math" panose="02040503050406030204" pitchFamily="18" charset="0"/>
              <a:ea typeface="Cambria Math" panose="02040503050406030204" pitchFamily="18" charset="0"/>
            </a:rPr>
            <a:t>Spring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Cambria Math" panose="02040503050406030204" pitchFamily="18" charset="0"/>
              <a:ea typeface="Cambria Math" panose="02040503050406030204" pitchFamily="18" charset="0"/>
            </a:rPr>
            <a:t>Standing Waves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Cambria Math" panose="02040503050406030204" pitchFamily="18" charset="0"/>
              <a:ea typeface="Cambria Math" panose="02040503050406030204" pitchFamily="18" charset="0"/>
            </a:rPr>
            <a:t>Sound Waves</a:t>
          </a:r>
        </a:p>
      </dsp:txBody>
      <dsp:txXfrm>
        <a:off x="2824" y="820060"/>
        <a:ext cx="1500410" cy="1319202"/>
      </dsp:txXfrm>
    </dsp:sp>
    <dsp:sp modelId="{F6650416-2E61-4E90-B8E7-28A8D60A517A}">
      <dsp:nvSpPr>
        <dsp:cNvPr id="0" name=""/>
        <dsp:cNvSpPr/>
      </dsp:nvSpPr>
      <dsp:spPr>
        <a:xfrm>
          <a:off x="1713292" y="270882"/>
          <a:ext cx="1500410" cy="521337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8000"/>
                <a:tint val="96000"/>
                <a:lumMod val="100000"/>
              </a:schemeClr>
            </a:gs>
            <a:gs pos="78000">
              <a:schemeClr val="accent5">
                <a:alpha val="90000"/>
                <a:hueOff val="0"/>
                <a:satOff val="0"/>
                <a:lumOff val="0"/>
                <a:alphaOff val="-800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5">
              <a:alpha val="90000"/>
              <a:hueOff val="0"/>
              <a:satOff val="0"/>
              <a:lumOff val="0"/>
              <a:alphaOff val="-8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Waves and Optics</a:t>
          </a:r>
        </a:p>
      </dsp:txBody>
      <dsp:txXfrm>
        <a:off x="1713292" y="270882"/>
        <a:ext cx="1500410" cy="521337"/>
      </dsp:txXfrm>
    </dsp:sp>
    <dsp:sp modelId="{60A12DAE-C296-4AB7-9103-39134677A7D6}">
      <dsp:nvSpPr>
        <dsp:cNvPr id="0" name=""/>
        <dsp:cNvSpPr/>
      </dsp:nvSpPr>
      <dsp:spPr>
        <a:xfrm>
          <a:off x="1713292" y="820060"/>
          <a:ext cx="1500410" cy="1319202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Cambria Math" panose="02040503050406030204" pitchFamily="18" charset="0"/>
              <a:ea typeface="Cambria Math" panose="02040503050406030204" pitchFamily="18" charset="0"/>
            </a:rPr>
            <a:t>Doppler Effect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Cambria Math" panose="02040503050406030204" pitchFamily="18" charset="0"/>
              <a:ea typeface="Cambria Math" panose="02040503050406030204" pitchFamily="18" charset="0"/>
            </a:rPr>
            <a:t>EM Waves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Cambria Math" panose="02040503050406030204" pitchFamily="18" charset="0"/>
              <a:ea typeface="Cambria Math" panose="02040503050406030204" pitchFamily="18" charset="0"/>
            </a:rPr>
            <a:t>Light</a:t>
          </a:r>
        </a:p>
      </dsp:txBody>
      <dsp:txXfrm>
        <a:off x="1713292" y="820060"/>
        <a:ext cx="1500410" cy="1319202"/>
      </dsp:txXfrm>
    </dsp:sp>
    <dsp:sp modelId="{481C22EE-97FF-4B2A-B10C-48CC7073E749}">
      <dsp:nvSpPr>
        <dsp:cNvPr id="0" name=""/>
        <dsp:cNvSpPr/>
      </dsp:nvSpPr>
      <dsp:spPr>
        <a:xfrm>
          <a:off x="3423760" y="270882"/>
          <a:ext cx="1500410" cy="521337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16000"/>
                <a:tint val="96000"/>
                <a:lumMod val="100000"/>
              </a:schemeClr>
            </a:gs>
            <a:gs pos="78000">
              <a:schemeClr val="accent5">
                <a:alpha val="90000"/>
                <a:hueOff val="0"/>
                <a:satOff val="0"/>
                <a:lumOff val="0"/>
                <a:alphaOff val="-1600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5">
              <a:alpha val="90000"/>
              <a:hueOff val="0"/>
              <a:satOff val="0"/>
              <a:lumOff val="0"/>
              <a:alphaOff val="-16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Electricity</a:t>
          </a:r>
        </a:p>
      </dsp:txBody>
      <dsp:txXfrm>
        <a:off x="3423760" y="270882"/>
        <a:ext cx="1500410" cy="521337"/>
      </dsp:txXfrm>
    </dsp:sp>
    <dsp:sp modelId="{B641CA44-0A77-4334-819D-79D83C3353B0}">
      <dsp:nvSpPr>
        <dsp:cNvPr id="0" name=""/>
        <dsp:cNvSpPr/>
      </dsp:nvSpPr>
      <dsp:spPr>
        <a:xfrm>
          <a:off x="3423760" y="820060"/>
          <a:ext cx="1500410" cy="1319202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Cambria Math" panose="02040503050406030204" pitchFamily="18" charset="0"/>
              <a:ea typeface="Cambria Math" panose="02040503050406030204" pitchFamily="18" charset="0"/>
            </a:rPr>
            <a:t>Electrostatics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Cambria Math" panose="02040503050406030204" pitchFamily="18" charset="0"/>
              <a:ea typeface="Cambria Math" panose="02040503050406030204" pitchFamily="18" charset="0"/>
            </a:rPr>
            <a:t>Electric Fields</a:t>
          </a:r>
        </a:p>
      </dsp:txBody>
      <dsp:txXfrm>
        <a:off x="3423760" y="820060"/>
        <a:ext cx="1500410" cy="1319202"/>
      </dsp:txXfrm>
    </dsp:sp>
    <dsp:sp modelId="{C3EB4383-8CB3-48CF-8D33-F44A3E747887}">
      <dsp:nvSpPr>
        <dsp:cNvPr id="0" name=""/>
        <dsp:cNvSpPr/>
      </dsp:nvSpPr>
      <dsp:spPr>
        <a:xfrm>
          <a:off x="5134228" y="270882"/>
          <a:ext cx="1500410" cy="521337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24000"/>
                <a:tint val="96000"/>
                <a:lumMod val="100000"/>
              </a:schemeClr>
            </a:gs>
            <a:gs pos="78000">
              <a:schemeClr val="accent5">
                <a:alpha val="90000"/>
                <a:hueOff val="0"/>
                <a:satOff val="0"/>
                <a:lumOff val="0"/>
                <a:alphaOff val="-2400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5">
              <a:alpha val="90000"/>
              <a:hueOff val="0"/>
              <a:satOff val="0"/>
              <a:lumOff val="0"/>
              <a:alphaOff val="-24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Circuits</a:t>
          </a:r>
        </a:p>
      </dsp:txBody>
      <dsp:txXfrm>
        <a:off x="5134228" y="270882"/>
        <a:ext cx="1500410" cy="521337"/>
      </dsp:txXfrm>
    </dsp:sp>
    <dsp:sp modelId="{A635CD7D-53ED-4801-8955-C5572F091ADA}">
      <dsp:nvSpPr>
        <dsp:cNvPr id="0" name=""/>
        <dsp:cNvSpPr/>
      </dsp:nvSpPr>
      <dsp:spPr>
        <a:xfrm>
          <a:off x="5134228" y="820060"/>
          <a:ext cx="1500410" cy="1319202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Cambria Math" panose="02040503050406030204" pitchFamily="18" charset="0"/>
              <a:ea typeface="Cambria Math" panose="02040503050406030204" pitchFamily="18" charset="0"/>
            </a:rPr>
            <a:t>Ohm’s Law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Cambria Math" panose="02040503050406030204" pitchFamily="18" charset="0"/>
              <a:ea typeface="Cambria Math" panose="02040503050406030204" pitchFamily="18" charset="0"/>
            </a:rPr>
            <a:t>Series and Parallel Circuits</a:t>
          </a:r>
        </a:p>
      </dsp:txBody>
      <dsp:txXfrm>
        <a:off x="5134228" y="820060"/>
        <a:ext cx="1500410" cy="1319202"/>
      </dsp:txXfrm>
    </dsp:sp>
    <dsp:sp modelId="{218DB558-A561-4AF9-A71D-2F26AE6EEC12}">
      <dsp:nvSpPr>
        <dsp:cNvPr id="0" name=""/>
        <dsp:cNvSpPr/>
      </dsp:nvSpPr>
      <dsp:spPr>
        <a:xfrm>
          <a:off x="6844696" y="270882"/>
          <a:ext cx="1500410" cy="521337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32000"/>
                <a:tint val="96000"/>
                <a:lumMod val="100000"/>
              </a:schemeClr>
            </a:gs>
            <a:gs pos="78000">
              <a:schemeClr val="accent5">
                <a:alpha val="90000"/>
                <a:hueOff val="0"/>
                <a:satOff val="0"/>
                <a:lumOff val="0"/>
                <a:alphaOff val="-3200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5">
              <a:alpha val="90000"/>
              <a:hueOff val="0"/>
              <a:satOff val="0"/>
              <a:lumOff val="0"/>
              <a:alphaOff val="-32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Magnetism</a:t>
          </a:r>
        </a:p>
      </dsp:txBody>
      <dsp:txXfrm>
        <a:off x="6844696" y="270882"/>
        <a:ext cx="1500410" cy="521337"/>
      </dsp:txXfrm>
    </dsp:sp>
    <dsp:sp modelId="{F8BF5AC3-3B24-44D8-A7A1-A83987BED962}">
      <dsp:nvSpPr>
        <dsp:cNvPr id="0" name=""/>
        <dsp:cNvSpPr/>
      </dsp:nvSpPr>
      <dsp:spPr>
        <a:xfrm>
          <a:off x="6844696" y="820060"/>
          <a:ext cx="1500410" cy="1319202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Cambria Math" panose="02040503050406030204" pitchFamily="18" charset="0"/>
              <a:ea typeface="Cambria Math" panose="02040503050406030204" pitchFamily="18" charset="0"/>
            </a:rPr>
            <a:t>Magnetic Fields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Cambria Math" panose="02040503050406030204" pitchFamily="18" charset="0"/>
              <a:ea typeface="Cambria Math" panose="02040503050406030204" pitchFamily="18" charset="0"/>
            </a:rPr>
            <a:t>Induction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Cambria Math" panose="02040503050406030204" pitchFamily="18" charset="0"/>
              <a:ea typeface="Cambria Math" panose="02040503050406030204" pitchFamily="18" charset="0"/>
            </a:rPr>
            <a:t>Right Hand Rule</a:t>
          </a:r>
        </a:p>
      </dsp:txBody>
      <dsp:txXfrm>
        <a:off x="6844696" y="820060"/>
        <a:ext cx="1500410" cy="1319202"/>
      </dsp:txXfrm>
    </dsp:sp>
    <dsp:sp modelId="{83A8CA86-A931-42CF-80CE-F20475CD346B}">
      <dsp:nvSpPr>
        <dsp:cNvPr id="0" name=""/>
        <dsp:cNvSpPr/>
      </dsp:nvSpPr>
      <dsp:spPr>
        <a:xfrm>
          <a:off x="8555165" y="256961"/>
          <a:ext cx="1500410" cy="521337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40000"/>
                <a:tint val="96000"/>
                <a:lumMod val="100000"/>
              </a:schemeClr>
            </a:gs>
            <a:gs pos="78000">
              <a:schemeClr val="accent5">
                <a:alpha val="90000"/>
                <a:hueOff val="0"/>
                <a:satOff val="0"/>
                <a:lumOff val="0"/>
                <a:alphaOff val="-4000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5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  <a:ea typeface="Cambria Math" panose="02040503050406030204" pitchFamily="18" charset="0"/>
            </a:rPr>
            <a:t>Modern Physics</a:t>
          </a:r>
        </a:p>
      </dsp:txBody>
      <dsp:txXfrm>
        <a:off x="8555165" y="256961"/>
        <a:ext cx="1500410" cy="521337"/>
      </dsp:txXfrm>
    </dsp:sp>
    <dsp:sp modelId="{553AB907-1171-4C0A-9C8F-476AB38E01D7}">
      <dsp:nvSpPr>
        <dsp:cNvPr id="0" name=""/>
        <dsp:cNvSpPr/>
      </dsp:nvSpPr>
      <dsp:spPr>
        <a:xfrm>
          <a:off x="8555165" y="778298"/>
          <a:ext cx="1500410" cy="1374885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Cambria Math" panose="02040503050406030204" pitchFamily="18" charset="0"/>
              <a:ea typeface="Cambria Math" panose="02040503050406030204" pitchFamily="18" charset="0"/>
            </a:rPr>
            <a:t>Nuclear Physics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Cambria Math" panose="02040503050406030204" pitchFamily="18" charset="0"/>
              <a:ea typeface="Cambria Math" panose="02040503050406030204" pitchFamily="18" charset="0"/>
            </a:rPr>
            <a:t>Quantum Mechanics</a:t>
          </a:r>
        </a:p>
      </dsp:txBody>
      <dsp:txXfrm>
        <a:off x="8555165" y="778298"/>
        <a:ext cx="1500410" cy="13748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830320" cy="340268"/>
          </a:xfrm>
          <a:prstGeom prst="rect">
            <a:avLst/>
          </a:prstGeom>
        </p:spPr>
        <p:txBody>
          <a:bodyPr vert="horz" lIns="89255" tIns="44627" rIns="89255" bIns="446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006835" y="0"/>
            <a:ext cx="3830320" cy="340268"/>
          </a:xfrm>
          <a:prstGeom prst="rect">
            <a:avLst/>
          </a:prstGeom>
        </p:spPr>
        <p:txBody>
          <a:bodyPr vert="horz" lIns="89255" tIns="44627" rIns="89255" bIns="44627" rtlCol="0"/>
          <a:lstStyle>
            <a:lvl1pPr algn="r">
              <a:defRPr sz="1200"/>
            </a:lvl1pPr>
          </a:lstStyle>
          <a:p>
            <a:fld id="{B5E02DDA-5B96-4555-BF4F-36B90A54048B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41533"/>
            <a:ext cx="3830320" cy="340267"/>
          </a:xfrm>
          <a:prstGeom prst="rect">
            <a:avLst/>
          </a:prstGeom>
        </p:spPr>
        <p:txBody>
          <a:bodyPr vert="horz" lIns="89255" tIns="44627" rIns="89255" bIns="446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006835" y="6441533"/>
            <a:ext cx="3830320" cy="340267"/>
          </a:xfrm>
          <a:prstGeom prst="rect">
            <a:avLst/>
          </a:prstGeom>
        </p:spPr>
        <p:txBody>
          <a:bodyPr vert="horz" lIns="89255" tIns="44627" rIns="89255" bIns="44627" rtlCol="0" anchor="b"/>
          <a:lstStyle>
            <a:lvl1pPr algn="r">
              <a:defRPr sz="1200"/>
            </a:lvl1pPr>
          </a:lstStyle>
          <a:p>
            <a:fld id="{8527A422-9902-40A4-B3EF-D4328A3EC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4441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830320" cy="340268"/>
          </a:xfrm>
          <a:prstGeom prst="rect">
            <a:avLst/>
          </a:prstGeom>
        </p:spPr>
        <p:txBody>
          <a:bodyPr vert="horz" lIns="89255" tIns="44627" rIns="89255" bIns="446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006835" y="0"/>
            <a:ext cx="3830320" cy="340268"/>
          </a:xfrm>
          <a:prstGeom prst="rect">
            <a:avLst/>
          </a:prstGeom>
        </p:spPr>
        <p:txBody>
          <a:bodyPr vert="horz" lIns="89255" tIns="44627" rIns="89255" bIns="44627" rtlCol="0"/>
          <a:lstStyle>
            <a:lvl1pPr algn="r">
              <a:defRPr sz="1200"/>
            </a:lvl1pPr>
          </a:lstStyle>
          <a:p>
            <a:fld id="{EAE81EF1-31E1-44C5-B254-2AB40CEC2476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84425" y="847725"/>
            <a:ext cx="4070350" cy="22891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255" tIns="44627" rIns="89255" bIns="446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83920" y="3263742"/>
            <a:ext cx="7071360" cy="2670334"/>
          </a:xfrm>
          <a:prstGeom prst="rect">
            <a:avLst/>
          </a:prstGeom>
        </p:spPr>
        <p:txBody>
          <a:bodyPr vert="horz" lIns="89255" tIns="44627" rIns="89255" bIns="446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41533"/>
            <a:ext cx="3830320" cy="340267"/>
          </a:xfrm>
          <a:prstGeom prst="rect">
            <a:avLst/>
          </a:prstGeom>
        </p:spPr>
        <p:txBody>
          <a:bodyPr vert="horz" lIns="89255" tIns="44627" rIns="89255" bIns="446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006835" y="6441533"/>
            <a:ext cx="3830320" cy="340267"/>
          </a:xfrm>
          <a:prstGeom prst="rect">
            <a:avLst/>
          </a:prstGeom>
        </p:spPr>
        <p:txBody>
          <a:bodyPr vert="horz" lIns="89255" tIns="44627" rIns="89255" bIns="44627" rtlCol="0" anchor="b"/>
          <a:lstStyle>
            <a:lvl1pPr algn="r">
              <a:defRPr sz="1200"/>
            </a:lvl1pPr>
          </a:lstStyle>
          <a:p>
            <a:fld id="{EEDFFFB3-D6ED-4E55-8370-5E83BCBEA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78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FFFB3-D6ED-4E55-8370-5E83BCBEABA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002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BA062-3E7B-4D88-91AC-E0727FD851CD}" type="datetime1">
              <a:rPr lang="en-US" smtClean="0"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22241" y="6406487"/>
            <a:ext cx="683339" cy="365125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266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8A47E-B471-4843-BB3B-56AB0F27F997}" type="datetime1">
              <a:rPr lang="en-US" smtClean="0"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594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7BACA-5FB7-4A24-91C8-D7F3C499F6B7}" type="datetime1">
              <a:rPr lang="en-US" smtClean="0"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682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CD400-3ED7-4A4C-96FE-FB2C2BD280EE}" type="datetime1">
              <a:rPr lang="en-US" smtClean="0"/>
              <a:t>8/10/2018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25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72A4A-1441-4C99-8FEE-CBC244FDACDD}" type="datetime1">
              <a:rPr lang="en-US" smtClean="0"/>
              <a:t>8/10/2018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914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E466A-4A4E-4C37-AF9A-BB4976F947B2}" type="datetime1">
              <a:rPr lang="en-US" smtClean="0"/>
              <a:t>8/10/2018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669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8DC50-0866-42CD-AAE1-3962BBD8D50E}" type="datetime1">
              <a:rPr lang="en-US" smtClean="0"/>
              <a:t>8/10/2018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041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2B259-C8A2-4BD7-B07D-426A0F6E7B50}" type="datetime1">
              <a:rPr lang="en-US" smtClean="0"/>
              <a:t>8/10/2018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947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71A08-9670-4DD9-8998-8F803634F329}" type="datetime1">
              <a:rPr lang="en-US" smtClean="0"/>
              <a:t>8/10/2018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748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EB231-E4AC-467B-B91F-373FC42DCA82}" type="datetime1">
              <a:rPr lang="en-US" smtClean="0"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46129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EB231-E4AC-467B-B91F-373FC42DCA82}" type="datetime1">
              <a:rPr lang="en-US" smtClean="0"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895588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EB231-E4AC-467B-B91F-373FC42DCA82}" type="datetime1">
              <a:rPr lang="en-US" smtClean="0"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367960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EB231-E4AC-467B-B91F-373FC42DCA82}" type="datetime1">
              <a:rPr lang="en-US" smtClean="0"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3108142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EB231-E4AC-467B-B91F-373FC42DCA82}" type="datetime1">
              <a:rPr lang="en-US" smtClean="0"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18605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FD68D-5D0D-430B-9996-FDAD80DA392A}" type="datetime1">
              <a:rPr lang="en-US" smtClean="0"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200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9ECB9-8D9A-4FA5-9265-81F1BD4DA769}" type="datetime1">
              <a:rPr lang="en-US" smtClean="0"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971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EB231-E4AC-467B-B91F-373FC42DCA82}" type="datetime1">
              <a:rPr lang="en-US" smtClean="0"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090" y="6406487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0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72581" y="2404534"/>
            <a:ext cx="7766936" cy="1646302"/>
          </a:xfrm>
        </p:spPr>
        <p:txBody>
          <a:bodyPr/>
          <a:lstStyle/>
          <a:p>
            <a:r>
              <a:rPr lang="en-US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ler" panose="02000503030000020004" pitchFamily="2" charset="0"/>
                <a:ea typeface="Cambria Math" panose="02040503050406030204" pitchFamily="18" charset="0"/>
              </a:rPr>
              <a:t>H Physics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459657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Mr. Zahur</a:t>
            </a:r>
          </a:p>
          <a:p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Class Introduction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" b="2532"/>
          <a:stretch/>
        </p:blipFill>
        <p:spPr>
          <a:xfrm>
            <a:off x="1075773" y="622599"/>
            <a:ext cx="4604909" cy="56121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481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450109"/>
            <a:ext cx="8596668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Class Textbook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7334" y="5528591"/>
            <a:ext cx="60356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Holt Physics Student Edition 2006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261254596"/>
              </p:ext>
            </p:extLst>
          </p:nvPr>
        </p:nvGraphicFramePr>
        <p:xfrm>
          <a:off x="6923765" y="2891904"/>
          <a:ext cx="4471299" cy="3200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252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idx="4294967295"/>
                <p:extLst>
                  <p:ext uri="{D42A27DB-BD31-4B8C-83A1-F6EECF244321}">
                    <p14:modId xmlns:p14="http://schemas.microsoft.com/office/powerpoint/2010/main" val="2606726969"/>
                  </p:ext>
                </p:extLst>
              </p:nvPr>
            </p:nvGraphicFramePr>
            <p:xfrm>
              <a:off x="1459346" y="822036"/>
              <a:ext cx="7897185" cy="2744174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575617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4101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4041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cap="all" dirty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effectLst/>
                              <a:latin typeface="Aller" panose="02000503030000020004" pitchFamily="2" charset="0"/>
                            </a:rPr>
                            <a:t>Overall Percentage</a:t>
                          </a:r>
                          <a:endParaRPr lang="en-US" sz="1600" b="1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effectLst/>
                            <a:latin typeface="Aller" panose="02000503030000020004" pitchFamily="2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cap="all" dirty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effectLst/>
                              <a:latin typeface="Aller" panose="02000503030000020004" pitchFamily="2" charset="0"/>
                            </a:rPr>
                            <a:t>Letter Grade</a:t>
                          </a:r>
                          <a:endParaRPr lang="en-US" sz="1600" b="1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effectLst/>
                            <a:latin typeface="Aller" panose="02000503030000020004" pitchFamily="2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60751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1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𝟗𝟎</m:t>
                                </m:r>
                                <m:r>
                                  <a:rPr lang="en-US" sz="1600" b="1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a:rPr lang="en-US" sz="1600" b="1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𝟏𝟎𝟎</m:t>
                                </m:r>
                                <m:r>
                                  <a:rPr lang="en-US" sz="1600" b="1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sz="1600" b="1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  <a:latin typeface="Aller" panose="02000503030000020004" pitchFamily="2" charset="0"/>
                            </a:rPr>
                            <a:t>A</a:t>
                          </a:r>
                          <a:endParaRPr lang="en-US" sz="1600" b="1" dirty="0">
                            <a:effectLst/>
                            <a:latin typeface="Aller" panose="02000503030000020004" pitchFamily="2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60751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1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𝟖𝟎</m:t>
                                </m:r>
                                <m:r>
                                  <a:rPr lang="en-US" sz="1600" b="1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a:rPr lang="en-US" sz="1600" b="1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𝟖𝟗</m:t>
                                </m:r>
                                <m:r>
                                  <a:rPr lang="en-US" sz="1600" b="1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sz="1600" b="1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  <a:latin typeface="Aller" panose="02000503030000020004" pitchFamily="2" charset="0"/>
                            </a:rPr>
                            <a:t>B</a:t>
                          </a:r>
                          <a:endParaRPr lang="en-US" sz="1600" b="1" dirty="0">
                            <a:effectLst/>
                            <a:latin typeface="Aller" panose="02000503030000020004" pitchFamily="2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60751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1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𝟕𝟎</m:t>
                                </m:r>
                                <m:r>
                                  <a:rPr lang="en-US" sz="1600" b="1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a:rPr lang="en-US" sz="1600" b="1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𝟕𝟗</m:t>
                                </m:r>
                                <m:r>
                                  <a:rPr lang="en-US" sz="1600" b="1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sz="1600" b="1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  <a:latin typeface="Aller" panose="02000503030000020004" pitchFamily="2" charset="0"/>
                            </a:rPr>
                            <a:t>C</a:t>
                          </a:r>
                          <a:endParaRPr lang="en-US" sz="1600" b="1" dirty="0">
                            <a:effectLst/>
                            <a:latin typeface="Aller" panose="02000503030000020004" pitchFamily="2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60751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1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𝟔𝟎</m:t>
                                </m:r>
                                <m:r>
                                  <a:rPr lang="en-US" sz="1600" b="1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a:rPr lang="en-US" sz="1600" b="1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𝟔𝟗</m:t>
                                </m:r>
                                <m:r>
                                  <a:rPr lang="en-US" sz="1600" b="1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sz="1600" b="1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  <a:latin typeface="Aller" panose="02000503030000020004" pitchFamily="2" charset="0"/>
                            </a:rPr>
                            <a:t>D</a:t>
                          </a:r>
                          <a:endParaRPr lang="en-US" sz="1600" b="1" dirty="0">
                            <a:effectLst/>
                            <a:latin typeface="Aller" panose="02000503030000020004" pitchFamily="2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60751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1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&lt;</m:t>
                                </m:r>
                                <m:r>
                                  <a:rPr lang="en-US" sz="1600" b="1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𝟔𝟎</m:t>
                                </m:r>
                                <m:r>
                                  <a:rPr lang="en-US" sz="1600" b="1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sz="1600" b="1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  <a:latin typeface="Aller" panose="02000503030000020004" pitchFamily="2" charset="0"/>
                            </a:rPr>
                            <a:t>F</a:t>
                          </a:r>
                          <a:endParaRPr lang="en-US" sz="1600" b="1" dirty="0">
                            <a:effectLst/>
                            <a:latin typeface="Aller" panose="02000503030000020004" pitchFamily="2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idx="4294967295"/>
                <p:extLst>
                  <p:ext uri="{D42A27DB-BD31-4B8C-83A1-F6EECF244321}">
                    <p14:modId xmlns:p14="http://schemas.microsoft.com/office/powerpoint/2010/main" val="2606726969"/>
                  </p:ext>
                </p:extLst>
              </p:nvPr>
            </p:nvGraphicFramePr>
            <p:xfrm>
              <a:off x="1459346" y="822036"/>
              <a:ext cx="7897185" cy="2744174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575617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4101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4041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cap="all" dirty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effectLst/>
                              <a:latin typeface="Aller" panose="02000503030000020004" pitchFamily="2" charset="0"/>
                            </a:rPr>
                            <a:t>Overall Percentage</a:t>
                          </a:r>
                          <a:endParaRPr lang="en-US" sz="1600" b="1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effectLst/>
                            <a:latin typeface="Aller" panose="02000503030000020004" pitchFamily="2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cap="all" dirty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effectLst/>
                              <a:latin typeface="Aller" panose="02000503030000020004" pitchFamily="2" charset="0"/>
                            </a:rPr>
                            <a:t>Letter Grade</a:t>
                          </a:r>
                          <a:endParaRPr lang="en-US" sz="1600" b="1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effectLst/>
                            <a:latin typeface="Aller" panose="02000503030000020004" pitchFamily="2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607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106" t="-98667" r="-37672" b="-4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  <a:latin typeface="Aller" panose="02000503030000020004" pitchFamily="2" charset="0"/>
                            </a:rPr>
                            <a:t>A</a:t>
                          </a:r>
                          <a:endParaRPr lang="en-US" sz="1600" b="1" dirty="0">
                            <a:effectLst/>
                            <a:latin typeface="Aller" panose="02000503030000020004" pitchFamily="2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607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106" t="-196053" r="-37672" b="-3078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  <a:latin typeface="Aller" panose="02000503030000020004" pitchFamily="2" charset="0"/>
                            </a:rPr>
                            <a:t>B</a:t>
                          </a:r>
                          <a:endParaRPr lang="en-US" sz="1600" b="1" dirty="0">
                            <a:effectLst/>
                            <a:latin typeface="Aller" panose="02000503030000020004" pitchFamily="2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607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106" t="-296053" r="-37672" b="-2078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  <a:latin typeface="Aller" panose="02000503030000020004" pitchFamily="2" charset="0"/>
                            </a:rPr>
                            <a:t>C</a:t>
                          </a:r>
                          <a:endParaRPr lang="en-US" sz="1600" b="1" dirty="0">
                            <a:effectLst/>
                            <a:latin typeface="Aller" panose="02000503030000020004" pitchFamily="2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607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106" t="-396053" r="-37672" b="-1078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  <a:latin typeface="Aller" panose="02000503030000020004" pitchFamily="2" charset="0"/>
                            </a:rPr>
                            <a:t>D</a:t>
                          </a:r>
                          <a:endParaRPr lang="en-US" sz="1600" b="1" dirty="0">
                            <a:effectLst/>
                            <a:latin typeface="Aller" panose="02000503030000020004" pitchFamily="2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607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106" t="-496053" r="-37672" b="-78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  <a:latin typeface="Aller" panose="02000503030000020004" pitchFamily="2" charset="0"/>
                            </a:rPr>
                            <a:t>F</a:t>
                          </a:r>
                          <a:endParaRPr lang="en-US" sz="1600" b="1" dirty="0">
                            <a:effectLst/>
                            <a:latin typeface="Aller" panose="02000503030000020004" pitchFamily="2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959264"/>
              </p:ext>
            </p:extLst>
          </p:nvPr>
        </p:nvGraphicFramePr>
        <p:xfrm>
          <a:off x="5737412" y="4084370"/>
          <a:ext cx="5543678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1839">
                  <a:extLst>
                    <a:ext uri="{9D8B030D-6E8A-4147-A177-3AD203B41FA5}">
                      <a16:colId xmlns:a16="http://schemas.microsoft.com/office/drawing/2014/main" val="4050679160"/>
                    </a:ext>
                  </a:extLst>
                </a:gridCol>
                <a:gridCol w="2771839">
                  <a:extLst>
                    <a:ext uri="{9D8B030D-6E8A-4147-A177-3AD203B41FA5}">
                      <a16:colId xmlns:a16="http://schemas.microsoft.com/office/drawing/2014/main" val="4238745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TESTS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ASSIGNMENTS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679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Unit Tests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Homework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078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Projects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Classwork/Participation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63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Semester Final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Quizzes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977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Labs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135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Physics Club Activities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569219"/>
                  </a:ext>
                </a:extLst>
              </a:tr>
            </a:tbl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191A515-6402-44C9-8353-45B25FE200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2012934"/>
              </p:ext>
            </p:extLst>
          </p:nvPr>
        </p:nvGraphicFramePr>
        <p:xfrm>
          <a:off x="1165412" y="366328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6378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0"/>
            <a:ext cx="3200400" cy="1024048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What is Physics?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338" y="1330037"/>
            <a:ext cx="7263747" cy="47197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57199" y="1755972"/>
            <a:ext cx="3410793" cy="4549232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Physics is the study of </a:t>
            </a:r>
            <a:r>
              <a:rPr lang="en-US" sz="28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matter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 and </a:t>
            </a:r>
            <a:r>
              <a:rPr lang="en-US" sz="28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energy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. </a:t>
            </a:r>
          </a:p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It is concerned with </a:t>
            </a:r>
            <a:r>
              <a:rPr lang="en-US" sz="28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how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 matter and energy relate to each other, and </a:t>
            </a:r>
            <a:r>
              <a:rPr lang="en-US" sz="28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how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 they affect each other over time and through space. </a:t>
            </a:r>
          </a:p>
          <a:p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01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Classical Physics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45734"/>
            <a:ext cx="7579975" cy="4023360"/>
          </a:xfrm>
        </p:spPr>
        <p:txBody>
          <a:bodyPr/>
          <a:lstStyle/>
          <a:p>
            <a:pPr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Studies of Galileo and Newton on </a:t>
            </a: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mechanics </a:t>
            </a:r>
          </a:p>
          <a:p>
            <a:pPr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Ampere, Faraday, Maxwell and </a:t>
            </a:r>
            <a:r>
              <a:rPr lang="en-US" sz="2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Oersted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 in the fields of </a:t>
            </a: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electricity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 and </a:t>
            </a: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magnetism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. </a:t>
            </a:r>
          </a:p>
          <a:p>
            <a:pPr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Objects which are neither too large nor too small*</a:t>
            </a:r>
          </a:p>
          <a:p>
            <a:pPr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Moving at “</a:t>
            </a:r>
            <a:r>
              <a:rPr lang="en-US" sz="2400" i="1" u="sng" dirty="0">
                <a:latin typeface="Cambria Math" panose="02040503050406030204" pitchFamily="18" charset="0"/>
                <a:ea typeface="Cambria Math" panose="02040503050406030204" pitchFamily="18" charset="0"/>
              </a:rPr>
              <a:t>slow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” speeds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85" y="1845734"/>
            <a:ext cx="3100183" cy="33550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6" name="Picture 2" descr="http://www.spiritualgarden.net/images/science/elecro-magneti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00519">
            <a:off x="5261686" y="3614894"/>
            <a:ext cx="2381250" cy="31718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77891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Modern Physics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7333" y="1707189"/>
                <a:ext cx="6739467" cy="4699298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chemeClr val="accent1">
                      <a:lumMod val="50000"/>
                    </a:schemeClr>
                  </a:buClr>
                  <a:buFont typeface="Wingdings" panose="05000000000000000000" pitchFamily="2" charset="2"/>
                  <a:buChar char="v"/>
                </a:pP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Einstein and relativistic physics (20</a:t>
                </a:r>
                <a:r>
                  <a:rPr lang="en-US" sz="2400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century)</a:t>
                </a:r>
              </a:p>
              <a:p>
                <a:pPr lvl="1">
                  <a:buClr>
                    <a:schemeClr val="accent1">
                      <a:lumMod val="50000"/>
                    </a:schemeClr>
                  </a:buClr>
                  <a:buFont typeface="Wingdings" panose="05000000000000000000" pitchFamily="2" charset="2"/>
                  <a:buChar char="v"/>
                </a:pPr>
                <a:r>
                  <a:rPr lang="en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Massive objects like black holes</a:t>
                </a:r>
              </a:p>
              <a:p>
                <a:pPr lvl="1">
                  <a:buClr>
                    <a:schemeClr val="accent1">
                      <a:lumMod val="50000"/>
                    </a:schemeClr>
                  </a:buClr>
                  <a:buFont typeface="Wingdings" panose="05000000000000000000" pitchFamily="2" charset="2"/>
                  <a:buChar char="v"/>
                </a:pPr>
                <a:r>
                  <a:rPr lang="en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Moving at light speed (~300,000,000 m/s or 186,000 miles per second)</a:t>
                </a:r>
              </a:p>
              <a:p>
                <a:pPr lvl="2">
                  <a:buClr>
                    <a:schemeClr val="accent1">
                      <a:lumMod val="50000"/>
                    </a:schemeClr>
                  </a:buClr>
                  <a:buFont typeface="Wingdings" panose="05000000000000000000" pitchFamily="2" charset="2"/>
                  <a:buChar char="v"/>
                </a:pPr>
                <a:r>
                  <a:rPr lang="en-US" sz="1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FUN FACT: It takes ~8min 20sec for light to travel from the sun to the earth!</a:t>
                </a:r>
              </a:p>
              <a:p>
                <a:pPr>
                  <a:buClr>
                    <a:schemeClr val="accent1">
                      <a:lumMod val="50000"/>
                    </a:schemeClr>
                  </a:buClr>
                  <a:buFont typeface="Wingdings" panose="05000000000000000000" pitchFamily="2" charset="2"/>
                  <a:buChar char="v"/>
                </a:pP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Nuclear Physics (Radioactive Decay,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𝑬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𝒎</m:t>
                    </m:r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</a:p>
              <a:p>
                <a:pPr>
                  <a:buClr>
                    <a:schemeClr val="accent1">
                      <a:lumMod val="50000"/>
                    </a:schemeClr>
                  </a:buClr>
                  <a:buFont typeface="Wingdings" panose="05000000000000000000" pitchFamily="2" charset="2"/>
                  <a:buChar char="v"/>
                </a:pP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Quantum Mechanics (Heisenberg, Schrödinger)</a:t>
                </a:r>
              </a:p>
              <a:p>
                <a:pPr>
                  <a:buClr>
                    <a:schemeClr val="accent1">
                      <a:lumMod val="50000"/>
                    </a:schemeClr>
                  </a:buClr>
                  <a:buFont typeface="Wingdings" panose="05000000000000000000" pitchFamily="2" charset="2"/>
                  <a:buChar char="v"/>
                </a:pP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String Theory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3" y="1707189"/>
                <a:ext cx="6739467" cy="4699298"/>
              </a:xfrm>
              <a:blipFill rotWithShape="0">
                <a:blip r:embed="rId2"/>
                <a:stretch>
                  <a:fillRect l="-633" t="-1038" r="-11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026" y="1707189"/>
            <a:ext cx="4265843" cy="23699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2880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Class Content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622496"/>
              </p:ext>
            </p:extLst>
          </p:nvPr>
        </p:nvGraphicFramePr>
        <p:xfrm>
          <a:off x="1154083" y="1660148"/>
          <a:ext cx="10058400" cy="2410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7</a:t>
            </a:fld>
            <a:endParaRPr lang="en-US" dirty="0"/>
          </a:p>
        </p:txBody>
      </p:sp>
      <p:sp>
        <p:nvSpPr>
          <p:cNvPr id="3" name="Left Brace 2"/>
          <p:cNvSpPr/>
          <p:nvPr/>
        </p:nvSpPr>
        <p:spPr>
          <a:xfrm>
            <a:off x="894980" y="1874924"/>
            <a:ext cx="202300" cy="2017345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1301" y="2667260"/>
            <a:ext cx="870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</a:t>
            </a:r>
            <a:r>
              <a:rPr lang="en-US" dirty="0" err="1"/>
              <a:t>Sem</a:t>
            </a:r>
            <a:endParaRPr lang="en-US" dirty="0"/>
          </a:p>
        </p:txBody>
      </p:sp>
      <p:sp>
        <p:nvSpPr>
          <p:cNvPr id="22" name="Left Brace 21"/>
          <p:cNvSpPr/>
          <p:nvPr/>
        </p:nvSpPr>
        <p:spPr>
          <a:xfrm>
            <a:off x="891743" y="4148920"/>
            <a:ext cx="202300" cy="2017345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3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3782420"/>
              </p:ext>
            </p:extLst>
          </p:nvPr>
        </p:nvGraphicFramePr>
        <p:xfrm>
          <a:off x="1149570" y="3952519"/>
          <a:ext cx="10058400" cy="2410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0" y="4972926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</a:t>
            </a:r>
            <a:r>
              <a:rPr lang="en-US" dirty="0" err="1"/>
              <a:t>Sem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09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Graphic spid="23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Quarter Project: Egg Drop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554" y="1930400"/>
            <a:ext cx="3416228" cy="43215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60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642157" cy="1320800"/>
          </a:xfrm>
        </p:spPr>
        <p:txBody>
          <a:bodyPr/>
          <a:lstStyle/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Quarter Project: Mouse Trap Race Car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87" y="1441581"/>
            <a:ext cx="7943850" cy="496490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5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Quarter Project: Electric Shoebox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10</a:t>
            </a:fld>
            <a:endParaRPr lang="en-US" dirty="0"/>
          </a:p>
        </p:txBody>
      </p:sp>
      <p:pic>
        <p:nvPicPr>
          <p:cNvPr id="1026" name="Picture 2" descr="http://pleasanton.k12.ca.us/avhsweb/barnettdreyfuss/Pictures/House%201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468" y="1930400"/>
            <a:ext cx="5486400" cy="37719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80433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Quarter Project: Bottle Rockets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11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13182">
            <a:off x="3031209" y="-95413"/>
            <a:ext cx="3817038" cy="7187981"/>
          </a:xfrm>
        </p:spPr>
      </p:pic>
    </p:spTree>
    <p:extLst>
      <p:ext uri="{BB962C8B-B14F-4D97-AF65-F5344CB8AC3E}">
        <p14:creationId xmlns:p14="http://schemas.microsoft.com/office/powerpoint/2010/main" val="1991143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Circle Map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12</a:t>
            </a:fld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1529021" y="1926624"/>
            <a:ext cx="6656196" cy="4504115"/>
            <a:chOff x="1828265" y="1574171"/>
            <a:chExt cx="6206341" cy="4504115"/>
          </a:xfrm>
        </p:grpSpPr>
        <p:sp>
          <p:nvSpPr>
            <p:cNvPr id="5" name="Rectangle 4"/>
            <p:cNvSpPr/>
            <p:nvPr/>
          </p:nvSpPr>
          <p:spPr>
            <a:xfrm>
              <a:off x="1877353" y="1577947"/>
              <a:ext cx="5915278" cy="446341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2650142" y="1624804"/>
              <a:ext cx="4369699" cy="4369699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4130984" y="3105646"/>
              <a:ext cx="1408014" cy="1408014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Your Name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034547" y="2067475"/>
              <a:ext cx="16008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Your Interests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828265" y="1581723"/>
              <a:ext cx="22116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Your Future Career 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339442" y="1574171"/>
              <a:ext cx="16353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Plans after HS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828265" y="5684702"/>
              <a:ext cx="1819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Your Role Model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712880" y="5708954"/>
              <a:ext cx="23217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Your Dream Vacation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590120" y="3625242"/>
              <a:ext cx="16008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Your Interests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034546" y="5198103"/>
              <a:ext cx="16008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Your Interests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538998" y="3632789"/>
              <a:ext cx="16008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Your Interests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532471" y="3569786"/>
            <a:ext cx="1760508" cy="1760508"/>
            <a:chOff x="1435418" y="800230"/>
            <a:chExt cx="1760508" cy="1760508"/>
          </a:xfrm>
          <a:scene3d>
            <a:camera prst="obliqueBottomRight"/>
            <a:lightRig rig="threePt" dir="t"/>
          </a:scene3d>
        </p:grpSpPr>
        <p:sp>
          <p:nvSpPr>
            <p:cNvPr id="21" name="Shape 20"/>
            <p:cNvSpPr/>
            <p:nvPr/>
          </p:nvSpPr>
          <p:spPr>
            <a:xfrm>
              <a:off x="1435418" y="800230"/>
              <a:ext cx="1760508" cy="1760508"/>
            </a:xfrm>
            <a:prstGeom prst="gear9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22" name="Shape 4"/>
            <p:cNvSpPr/>
            <p:nvPr/>
          </p:nvSpPr>
          <p:spPr>
            <a:xfrm>
              <a:off x="1789358" y="1212621"/>
              <a:ext cx="1052628" cy="90493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/>
                <a:t>Make it colorful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7304963" y="2393446"/>
            <a:ext cx="1760508" cy="1760508"/>
            <a:chOff x="1435418" y="800230"/>
            <a:chExt cx="1760508" cy="1760508"/>
          </a:xfrm>
        </p:grpSpPr>
        <p:sp>
          <p:nvSpPr>
            <p:cNvPr id="18" name="Shape 17"/>
            <p:cNvSpPr/>
            <p:nvPr/>
          </p:nvSpPr>
          <p:spPr>
            <a:xfrm>
              <a:off x="1435418" y="800230"/>
              <a:ext cx="1760508" cy="1760508"/>
            </a:xfrm>
            <a:prstGeom prst="gear9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Shape 4"/>
            <p:cNvSpPr/>
            <p:nvPr/>
          </p:nvSpPr>
          <p:spPr>
            <a:xfrm>
              <a:off x="1789358" y="1212621"/>
              <a:ext cx="1052628" cy="9049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/>
                <a:t>Use Images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029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1158</TotalTime>
  <Words>347</Words>
  <Application>Microsoft Office PowerPoint</Application>
  <PresentationFormat>Widescreen</PresentationFormat>
  <Paragraphs>124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Aller</vt:lpstr>
      <vt:lpstr>Aller Display</vt:lpstr>
      <vt:lpstr>Arial</vt:lpstr>
      <vt:lpstr>Calibri</vt:lpstr>
      <vt:lpstr>Cambria Math</vt:lpstr>
      <vt:lpstr>Times New Roman</vt:lpstr>
      <vt:lpstr>Trebuchet MS</vt:lpstr>
      <vt:lpstr>Wingdings</vt:lpstr>
      <vt:lpstr>Wingdings 3</vt:lpstr>
      <vt:lpstr>Facet</vt:lpstr>
      <vt:lpstr>H Physics</vt:lpstr>
      <vt:lpstr>Class Textbook</vt:lpstr>
      <vt:lpstr>PowerPoint Presentation</vt:lpstr>
      <vt:lpstr>What is Physics?</vt:lpstr>
      <vt:lpstr>Classical Physics</vt:lpstr>
      <vt:lpstr>Modern Physics</vt:lpstr>
      <vt:lpstr>Class Content</vt:lpstr>
      <vt:lpstr>1st Quarter Project: Egg Drop</vt:lpstr>
      <vt:lpstr>2nd Quarter Project: Mouse Trap Race Car</vt:lpstr>
      <vt:lpstr>3rd Quarter Project: Electric Shoebox</vt:lpstr>
      <vt:lpstr>4th Quarter Project: Bottle Rockets</vt:lpstr>
      <vt:lpstr>Circle Map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Ziat</dc:creator>
  <cp:lastModifiedBy>Ziat Zahur</cp:lastModifiedBy>
  <cp:revision>157</cp:revision>
  <dcterms:created xsi:type="dcterms:W3CDTF">2013-07-20T01:42:22Z</dcterms:created>
  <dcterms:modified xsi:type="dcterms:W3CDTF">2018-08-10T21:46:38Z</dcterms:modified>
</cp:coreProperties>
</file>