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66" r:id="rId14"/>
    <p:sldId id="272" r:id="rId15"/>
    <p:sldId id="267" r:id="rId16"/>
    <p:sldId id="273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7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8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95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7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8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5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4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7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5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2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2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92624-CFD9-4B9A-B3C3-376F34BDC2E1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A6628-3526-4672-A266-6E520E31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5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Amendments I-XV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3911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1</a:t>
            </a:r>
            <a:r>
              <a:rPr lang="en-US" altLang="en-US" b="1" u="sng" baseline="30000" dirty="0" smtClean="0"/>
              <a:t>st</a:t>
            </a:r>
            <a:r>
              <a:rPr lang="en-US" altLang="en-US" b="1" u="sng" dirty="0" smtClean="0"/>
              <a:t> Amendment (I)</a:t>
            </a:r>
          </a:p>
        </p:txBody>
      </p:sp>
      <p:sp>
        <p:nvSpPr>
          <p:cNvPr id="3075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71438" y="838200"/>
            <a:ext cx="8920162" cy="5867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The freedoms of religion, speech, press, peaceably assemble and petition the govt.</a:t>
            </a:r>
          </a:p>
          <a:p>
            <a:pPr eaLnBrk="1" hangingPunct="1"/>
            <a:r>
              <a:rPr lang="en-US" altLang="en-US" b="1" u="sng" dirty="0" smtClean="0"/>
              <a:t>Establishment clause</a:t>
            </a:r>
            <a:r>
              <a:rPr lang="en-US" altLang="en-US" dirty="0" smtClean="0"/>
              <a:t> - </a:t>
            </a:r>
            <a:r>
              <a:rPr lang="en-US" altLang="en-US" dirty="0"/>
              <a:t>g</a:t>
            </a:r>
            <a:r>
              <a:rPr lang="en-US" altLang="en-US" dirty="0" smtClean="0"/>
              <a:t>ovt. cannot establish an official religion or give preference to any type of religion</a:t>
            </a:r>
          </a:p>
          <a:p>
            <a:pPr eaLnBrk="1" hangingPunct="1"/>
            <a:endParaRPr lang="en-US" altLang="en-US" dirty="0" smtClean="0"/>
          </a:p>
          <a:p>
            <a:pPr marL="0" indent="0" eaLnBrk="1" hangingPunct="1">
              <a:buNone/>
            </a:pPr>
            <a:r>
              <a:rPr lang="en-US" altLang="en-US" b="1" dirty="0" smtClean="0"/>
              <a:t>***You are free to worship whatever you want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because of the 1</a:t>
            </a:r>
            <a:r>
              <a:rPr lang="en-US" altLang="en-US" b="1" baseline="30000" dirty="0" smtClean="0"/>
              <a:t>st</a:t>
            </a:r>
            <a:r>
              <a:rPr lang="en-US" altLang="en-US" b="1" dirty="0" smtClean="0"/>
              <a:t> Amendment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069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71438" y="381000"/>
            <a:ext cx="8920162" cy="6324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dirty="0" smtClean="0"/>
              <a:t>Freedom of press: govt. cannot interfere with the printing of the news</a:t>
            </a:r>
          </a:p>
          <a:p>
            <a:pPr eaLnBrk="1" hangingPunct="1"/>
            <a:endParaRPr lang="en-US" altLang="en-US" dirty="0" smtClean="0"/>
          </a:p>
          <a:p>
            <a:pPr marL="457200" lvl="1" indent="0">
              <a:buNone/>
            </a:pPr>
            <a:r>
              <a:rPr lang="en-US" altLang="en-US" sz="3200" b="1" dirty="0" smtClean="0"/>
              <a:t>***</a:t>
            </a:r>
            <a:r>
              <a:rPr lang="en-US" altLang="en-US" sz="3200" b="1" u="sng" dirty="0" smtClean="0"/>
              <a:t>Libel</a:t>
            </a:r>
            <a:r>
              <a:rPr lang="en-US" altLang="en-US" sz="3200" dirty="0" smtClean="0"/>
              <a:t> </a:t>
            </a:r>
            <a:r>
              <a:rPr lang="en-US" altLang="en-US" sz="3200" b="1" dirty="0" smtClean="0"/>
              <a:t>- printing falsities about someone else </a:t>
            </a:r>
          </a:p>
          <a:p>
            <a:pPr marL="457200" lvl="1" indent="0">
              <a:buNone/>
            </a:pPr>
            <a:r>
              <a:rPr lang="en-US" altLang="en-US" sz="3200" b="1" dirty="0"/>
              <a:t> </a:t>
            </a:r>
            <a:r>
              <a:rPr lang="en-US" altLang="en-US" sz="3200" b="1" dirty="0" smtClean="0"/>
              <a:t>      to damage their character</a:t>
            </a:r>
          </a:p>
          <a:p>
            <a:pPr marL="457200" lvl="1" indent="0">
              <a:buNone/>
            </a:pPr>
            <a:endParaRPr lang="en-US" altLang="en-US" sz="3200" b="1" dirty="0" smtClean="0"/>
          </a:p>
          <a:p>
            <a:pPr eaLnBrk="1" hangingPunct="1"/>
            <a:r>
              <a:rPr lang="en-US" altLang="en-US" dirty="0" smtClean="0"/>
              <a:t>You do not have complete freedom of speech</a:t>
            </a:r>
          </a:p>
          <a:p>
            <a:pPr lvl="1"/>
            <a:r>
              <a:rPr lang="en-US" altLang="en-US" sz="3200" dirty="0" smtClean="0"/>
              <a:t>You cannot interfere with another person’s rights (yelling bomb on a plane will get you arrested)</a:t>
            </a:r>
          </a:p>
          <a:p>
            <a:pPr lvl="1"/>
            <a:endParaRPr lang="en-US" altLang="en-US" sz="3200" dirty="0" smtClean="0"/>
          </a:p>
          <a:p>
            <a:pPr marL="457200" lvl="1" indent="0">
              <a:buNone/>
            </a:pPr>
            <a:r>
              <a:rPr lang="en-US" altLang="en-US" sz="3200" b="1" dirty="0" smtClean="0"/>
              <a:t>***</a:t>
            </a:r>
            <a:r>
              <a:rPr lang="en-US" altLang="en-US" sz="3200" b="1" u="sng" dirty="0" smtClean="0"/>
              <a:t>Slander</a:t>
            </a:r>
            <a:r>
              <a:rPr lang="en-US" altLang="en-US" sz="3200" b="1" dirty="0" smtClean="0"/>
              <a:t> - falsely speaking out against </a:t>
            </a:r>
          </a:p>
          <a:p>
            <a:pPr marL="457200" lvl="1" indent="0">
              <a:buNone/>
            </a:pPr>
            <a:r>
              <a:rPr lang="en-US" altLang="en-US" sz="3200" b="1" dirty="0"/>
              <a:t> </a:t>
            </a:r>
            <a:r>
              <a:rPr lang="en-US" altLang="en-US" sz="3200" b="1" dirty="0" smtClean="0"/>
              <a:t>      someone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261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638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dirty="0" smtClean="0"/>
              <a:t>States have the right to maintain a militia</a:t>
            </a:r>
          </a:p>
          <a:p>
            <a:pPr marL="0" lvl="1" indent="0">
              <a:buNone/>
            </a:pPr>
            <a:endParaRPr lang="en-US" altLang="en-US" sz="3200" b="1" dirty="0" smtClean="0"/>
          </a:p>
          <a:p>
            <a:pPr marL="0" lvl="1" indent="0">
              <a:buNone/>
            </a:pPr>
            <a:r>
              <a:rPr lang="en-US" altLang="en-US" sz="3200" b="1" dirty="0" smtClean="0"/>
              <a:t>***Militias are known as the National Guard; a </a:t>
            </a:r>
          </a:p>
          <a:p>
            <a:pPr marL="0" lvl="1" indent="0">
              <a:buNone/>
            </a:pPr>
            <a:r>
              <a:rPr lang="en-US" altLang="en-US" sz="3200" b="1" dirty="0"/>
              <a:t> </a:t>
            </a:r>
            <a:r>
              <a:rPr lang="en-US" altLang="en-US" sz="3200" b="1" dirty="0" smtClean="0"/>
              <a:t>      state must have the permission from </a:t>
            </a:r>
          </a:p>
          <a:p>
            <a:pPr marL="0" lvl="1" indent="0">
              <a:buNone/>
            </a:pPr>
            <a:r>
              <a:rPr lang="en-US" altLang="en-US" sz="3200" dirty="0"/>
              <a:t> </a:t>
            </a:r>
            <a:r>
              <a:rPr lang="en-US" altLang="en-US" sz="3200" dirty="0" smtClean="0"/>
              <a:t>      </a:t>
            </a:r>
            <a:r>
              <a:rPr lang="en-US" altLang="en-US" sz="3200" b="1" dirty="0" smtClean="0"/>
              <a:t>Congress to have one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smtClean="0"/>
              <a:t>People have the right to keep and bear arms</a:t>
            </a:r>
          </a:p>
          <a:p>
            <a:pPr eaLnBrk="1" hangingPunct="1"/>
            <a:endParaRPr lang="en-US" altLang="en-US" dirty="0"/>
          </a:p>
          <a:p>
            <a:pPr marL="0" lvl="1" indent="0">
              <a:buNone/>
            </a:pPr>
            <a:r>
              <a:rPr lang="en-US" altLang="en-US" sz="3200" b="1" dirty="0" smtClean="0"/>
              <a:t>***At the beginning when the nation is first </a:t>
            </a:r>
          </a:p>
          <a:p>
            <a:pPr marL="0" lvl="1" indent="0">
              <a:buNone/>
            </a:pPr>
            <a:r>
              <a:rPr lang="en-US" altLang="en-US" sz="3200" b="1" dirty="0"/>
              <a:t> </a:t>
            </a:r>
            <a:r>
              <a:rPr lang="en-US" altLang="en-US" sz="3200" b="1" dirty="0" smtClean="0"/>
              <a:t>      founded, the people need weapons to help protect </a:t>
            </a:r>
          </a:p>
          <a:p>
            <a:pPr marL="0" lvl="1" indent="0">
              <a:buNone/>
            </a:pPr>
            <a:r>
              <a:rPr lang="en-US" altLang="en-US" sz="3200" b="1" dirty="0"/>
              <a:t> </a:t>
            </a:r>
            <a:r>
              <a:rPr lang="en-US" altLang="en-US" sz="3200" b="1" dirty="0" smtClean="0"/>
              <a:t>      the country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2</a:t>
            </a:r>
            <a:r>
              <a:rPr lang="en-US" altLang="en-US" b="1" u="sng" baseline="30000" dirty="0" smtClean="0"/>
              <a:t>nd</a:t>
            </a:r>
            <a:r>
              <a:rPr lang="en-US" altLang="en-US" b="1" u="sng" dirty="0" smtClean="0"/>
              <a:t> Amendment (II)</a:t>
            </a:r>
          </a:p>
        </p:txBody>
      </p:sp>
    </p:spTree>
    <p:extLst>
      <p:ext uri="{BB962C8B-B14F-4D97-AF65-F5344CB8AC3E}">
        <p14:creationId xmlns:p14="http://schemas.microsoft.com/office/powerpoint/2010/main" val="879315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5626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No soldiers shall be quartered in any house without the owner’s consent</a:t>
            </a:r>
          </a:p>
          <a:p>
            <a:pPr marL="0" lvl="1" indent="0">
              <a:buNone/>
            </a:pPr>
            <a:endParaRPr lang="en-US" altLang="en-US" sz="3600" b="1" dirty="0" smtClean="0"/>
          </a:p>
          <a:p>
            <a:pPr marL="0" lvl="1" indent="0">
              <a:buNone/>
            </a:pPr>
            <a:r>
              <a:rPr lang="en-US" altLang="en-US" sz="3600" b="1" dirty="0" smtClean="0"/>
              <a:t>***The English do this during the </a:t>
            </a:r>
          </a:p>
          <a:p>
            <a:pPr marL="0" lvl="1" indent="0">
              <a:buNone/>
            </a:pPr>
            <a:r>
              <a:rPr lang="en-US" altLang="en-US" sz="3600" b="1" dirty="0"/>
              <a:t> </a:t>
            </a:r>
            <a:r>
              <a:rPr lang="en-US" altLang="en-US" sz="3600" b="1" dirty="0" smtClean="0"/>
              <a:t>      Revolutionary War to save money</a:t>
            </a:r>
          </a:p>
          <a:p>
            <a:pPr marL="0" lvl="1" indent="0">
              <a:buNone/>
            </a:pPr>
            <a:r>
              <a:rPr lang="en-US" altLang="en-US" sz="3600" b="1" dirty="0" smtClean="0"/>
              <a:t>***US troops can do this during wartime, </a:t>
            </a:r>
          </a:p>
          <a:p>
            <a:pPr marL="0" lvl="1" indent="0">
              <a:buNone/>
            </a:pPr>
            <a:r>
              <a:rPr lang="en-US" altLang="en-US" sz="3600" b="1" dirty="0"/>
              <a:t> </a:t>
            </a:r>
            <a:r>
              <a:rPr lang="en-US" altLang="en-US" sz="3600" b="1" dirty="0" smtClean="0"/>
              <a:t>      but they must have permission of the </a:t>
            </a:r>
          </a:p>
          <a:p>
            <a:pPr marL="0" lvl="1" indent="0">
              <a:buNone/>
            </a:pPr>
            <a:r>
              <a:rPr lang="en-US" altLang="en-US" sz="3600" b="1" dirty="0"/>
              <a:t> </a:t>
            </a:r>
            <a:r>
              <a:rPr lang="en-US" altLang="en-US" sz="3600" b="1" dirty="0" smtClean="0"/>
              <a:t>      homeowner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3</a:t>
            </a:r>
            <a:r>
              <a:rPr lang="en-US" altLang="en-US" b="1" u="sng" baseline="30000" dirty="0" smtClean="0"/>
              <a:t>rd</a:t>
            </a:r>
            <a:r>
              <a:rPr lang="en-US" altLang="en-US" b="1" u="sng" dirty="0" smtClean="0"/>
              <a:t> Amendment (III)</a:t>
            </a:r>
          </a:p>
        </p:txBody>
      </p:sp>
    </p:spTree>
    <p:extLst>
      <p:ext uri="{BB962C8B-B14F-4D97-AF65-F5344CB8AC3E}">
        <p14:creationId xmlns:p14="http://schemas.microsoft.com/office/powerpoint/2010/main" val="98196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839200" cy="5638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dirty="0" smtClean="0"/>
              <a:t>Police cannot </a:t>
            </a:r>
            <a:r>
              <a:rPr lang="en-US" altLang="en-US" b="1" u="sng" dirty="0" smtClean="0"/>
              <a:t>search or seize</a:t>
            </a:r>
            <a:r>
              <a:rPr lang="en-US" altLang="en-US" dirty="0" smtClean="0"/>
              <a:t> evidence or people without a proper </a:t>
            </a:r>
            <a:r>
              <a:rPr lang="en-US" altLang="en-US" b="1" u="sng" dirty="0" smtClean="0"/>
              <a:t>warrant</a:t>
            </a:r>
            <a:r>
              <a:rPr lang="en-US" altLang="en-US" dirty="0" smtClean="0"/>
              <a:t> obtained with </a:t>
            </a:r>
            <a:r>
              <a:rPr lang="en-US" altLang="en-US" b="1" u="sng" dirty="0" smtClean="0"/>
              <a:t>probable cause</a:t>
            </a:r>
          </a:p>
          <a:p>
            <a:pPr eaLnBrk="1" hangingPunct="1"/>
            <a:endParaRPr lang="en-US" altLang="en-US" b="1" u="sng" dirty="0" smtClean="0"/>
          </a:p>
          <a:p>
            <a:pPr marL="0" indent="0" eaLnBrk="1" hangingPunct="1">
              <a:buNone/>
            </a:pPr>
            <a:r>
              <a:rPr lang="en-US" altLang="en-US" b="1" dirty="0" smtClean="0"/>
              <a:t>***If you do not allow police to search, the police will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get a search warrant; the probable cause will be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issued by a judge (the warrant must specifically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state what is being searched for and where the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search is taking place</a:t>
            </a:r>
          </a:p>
          <a:p>
            <a:pPr marL="0" indent="0" eaLnBrk="1" hangingPunct="1">
              <a:buNone/>
            </a:pPr>
            <a:r>
              <a:rPr lang="en-US" altLang="en-US" b="1" dirty="0" smtClean="0"/>
              <a:t>***A school principal can have reasonable suspicion,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whereas Officer Berry must have probable cause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4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(IV)</a:t>
            </a:r>
          </a:p>
        </p:txBody>
      </p:sp>
    </p:spTree>
    <p:extLst>
      <p:ext uri="{BB962C8B-B14F-4D97-AF65-F5344CB8AC3E}">
        <p14:creationId xmlns:p14="http://schemas.microsoft.com/office/powerpoint/2010/main" val="255609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No one can be tried for a federal crime unless indicted by a grand jury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u="sng" dirty="0" smtClean="0"/>
              <a:t>Double jeopardy</a:t>
            </a:r>
            <a:r>
              <a:rPr lang="en-US" altLang="en-US" dirty="0" smtClean="0"/>
              <a:t> - no one may be tried twice for the same crime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All persons are protected from self-incrimination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b="1" u="sng" dirty="0" smtClean="0"/>
              <a:t>Eminent domain</a:t>
            </a:r>
            <a:r>
              <a:rPr lang="en-US" altLang="en-US" dirty="0" smtClean="0"/>
              <a:t> - the govt. can take private property for the good of the public, but it must pay fair market value for it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5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(V)</a:t>
            </a:r>
          </a:p>
        </p:txBody>
      </p:sp>
    </p:spTree>
    <p:extLst>
      <p:ext uri="{BB962C8B-B14F-4D97-AF65-F5344CB8AC3E}">
        <p14:creationId xmlns:p14="http://schemas.microsoft.com/office/powerpoint/2010/main" val="2616631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791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 person accused of a crime has </a:t>
            </a:r>
            <a:r>
              <a:rPr lang="en-US" altLang="en-US" b="1" u="sng" dirty="0" smtClean="0"/>
              <a:t>the right to a speedy, public trial by an impartial jury</a:t>
            </a:r>
          </a:p>
          <a:p>
            <a:pPr eaLnBrk="1" hangingPunct="1"/>
            <a:r>
              <a:rPr lang="en-US" altLang="en-US" dirty="0" smtClean="0"/>
              <a:t>They have the right to know the </a:t>
            </a:r>
            <a:r>
              <a:rPr lang="en-US" altLang="en-US" b="1" u="sng" dirty="0" smtClean="0"/>
              <a:t>charges against them</a:t>
            </a:r>
          </a:p>
          <a:p>
            <a:pPr eaLnBrk="1" hangingPunct="1"/>
            <a:r>
              <a:rPr lang="en-US" altLang="en-US" dirty="0" smtClean="0"/>
              <a:t>They have the </a:t>
            </a:r>
            <a:r>
              <a:rPr lang="en-US" altLang="en-US" b="1" u="sng" dirty="0" smtClean="0"/>
              <a:t>right to confront the witnesses </a:t>
            </a:r>
            <a:r>
              <a:rPr lang="en-US" altLang="en-US" dirty="0" smtClean="0"/>
              <a:t>against them and </a:t>
            </a:r>
            <a:r>
              <a:rPr lang="en-US" altLang="en-US" b="1" u="sng" dirty="0" smtClean="0"/>
              <a:t>provide witnesses for their defense</a:t>
            </a:r>
          </a:p>
          <a:p>
            <a:pPr eaLnBrk="1" hangingPunct="1"/>
            <a:r>
              <a:rPr lang="en-US" altLang="en-US" dirty="0" smtClean="0"/>
              <a:t>They have the </a:t>
            </a:r>
            <a:r>
              <a:rPr lang="en-US" altLang="en-US" b="1" u="sng" dirty="0" smtClean="0"/>
              <a:t>right to counsel</a:t>
            </a:r>
            <a:r>
              <a:rPr lang="en-US" altLang="en-US" dirty="0" smtClean="0"/>
              <a:t> (lawyer)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6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(VI)</a:t>
            </a:r>
          </a:p>
        </p:txBody>
      </p:sp>
    </p:spTree>
    <p:extLst>
      <p:ext uri="{BB962C8B-B14F-4D97-AF65-F5344CB8AC3E}">
        <p14:creationId xmlns:p14="http://schemas.microsoft.com/office/powerpoint/2010/main" val="2655136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5638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/>
              <a:t>Any case heard in a federal court is guaranteed the right to trial by jury</a:t>
            </a:r>
          </a:p>
          <a:p>
            <a:pPr eaLnBrk="1" hangingPunct="1"/>
            <a:r>
              <a:rPr lang="en-US" altLang="en-US" sz="4000" dirty="0" smtClean="0"/>
              <a:t>The amount involved must exceed $20</a:t>
            </a:r>
          </a:p>
          <a:p>
            <a:pPr eaLnBrk="1" hangingPunct="1"/>
            <a:r>
              <a:rPr lang="en-US" altLang="en-US" sz="4000" dirty="0" smtClean="0"/>
              <a:t>A civil case does not involve criminal matters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/>
              <a:t>7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(VII)</a:t>
            </a:r>
          </a:p>
        </p:txBody>
      </p:sp>
    </p:spTree>
    <p:extLst>
      <p:ext uri="{BB962C8B-B14F-4D97-AF65-F5344CB8AC3E}">
        <p14:creationId xmlns:p14="http://schemas.microsoft.com/office/powerpoint/2010/main" val="14310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914400"/>
            <a:ext cx="8915400" cy="5715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 smtClean="0"/>
              <a:t>No excessive bail or cruel and unusual punishment is allowed</a:t>
            </a:r>
          </a:p>
          <a:p>
            <a:pPr marL="0" indent="0" eaLnBrk="1" hangingPunct="1">
              <a:buNone/>
            </a:pPr>
            <a:endParaRPr lang="en-US" altLang="en-US" sz="3600" dirty="0"/>
          </a:p>
          <a:p>
            <a:pPr marL="0" indent="0" eaLnBrk="1" hangingPunct="1">
              <a:buNone/>
            </a:pPr>
            <a:r>
              <a:rPr lang="en-US" altLang="en-US" sz="3600" dirty="0" smtClean="0"/>
              <a:t>**</a:t>
            </a:r>
            <a:r>
              <a:rPr lang="en-US" altLang="en-US" sz="3600" b="1" dirty="0" smtClean="0"/>
              <a:t>*Bail – an amount of money that </a:t>
            </a:r>
          </a:p>
          <a:p>
            <a:pPr marL="0" indent="0" eaLnBrk="1" hangingPunct="1">
              <a:buNone/>
            </a:pPr>
            <a:r>
              <a:rPr lang="en-US" altLang="en-US" sz="3600" b="1" dirty="0"/>
              <a:t> </a:t>
            </a:r>
            <a:r>
              <a:rPr lang="en-US" altLang="en-US" sz="3600" b="1" dirty="0" smtClean="0"/>
              <a:t>      guarantees that you will show up in court</a:t>
            </a:r>
          </a:p>
          <a:p>
            <a:pPr marL="0" indent="0" eaLnBrk="1" hangingPunct="1">
              <a:buNone/>
            </a:pPr>
            <a:r>
              <a:rPr lang="en-US" altLang="en-US" sz="3600" b="1" dirty="0" smtClean="0"/>
              <a:t>***Torture is not allowed as a punishment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/>
              <a:t>8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(VIII)</a:t>
            </a:r>
          </a:p>
        </p:txBody>
      </p:sp>
    </p:spTree>
    <p:extLst>
      <p:ext uri="{BB962C8B-B14F-4D97-AF65-F5344CB8AC3E}">
        <p14:creationId xmlns:p14="http://schemas.microsoft.com/office/powerpoint/2010/main" val="2198794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915400" cy="55626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en-US" b="1" u="sng" dirty="0" err="1" smtClean="0"/>
              <a:t>Unenumerated</a:t>
            </a:r>
            <a:r>
              <a:rPr lang="en-US" altLang="en-US" b="1" u="sng" dirty="0" smtClean="0"/>
              <a:t> rights</a:t>
            </a:r>
          </a:p>
          <a:p>
            <a:pPr eaLnBrk="1" hangingPunct="1"/>
            <a:r>
              <a:rPr lang="en-US" altLang="en-US" dirty="0" smtClean="0"/>
              <a:t>People have other rights that may not be expressed in the Constitution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marL="0" indent="0" eaLnBrk="1" hangingPunct="1">
              <a:buNone/>
            </a:pPr>
            <a:r>
              <a:rPr lang="en-US" altLang="en-US" b="1" dirty="0" smtClean="0"/>
              <a:t>***An example of an </a:t>
            </a:r>
            <a:r>
              <a:rPr lang="en-US" altLang="en-US" b="1" dirty="0" err="1" smtClean="0"/>
              <a:t>unenumerated</a:t>
            </a:r>
            <a:r>
              <a:rPr lang="en-US" altLang="en-US" b="1" dirty="0" smtClean="0"/>
              <a:t> right if privacy;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as long as what you are doing is not illegal and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does not impede someone else’s rights then you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can do it</a:t>
            </a:r>
          </a:p>
          <a:p>
            <a:pPr marL="0" indent="0" eaLnBrk="1" hangingPunct="1">
              <a:buNone/>
            </a:pPr>
            <a:r>
              <a:rPr lang="en-US" altLang="en-US" b="1" dirty="0" smtClean="0"/>
              <a:t>***You have the right to travel anywhere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/>
              <a:t>9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(IX)</a:t>
            </a:r>
          </a:p>
        </p:txBody>
      </p:sp>
    </p:spTree>
    <p:extLst>
      <p:ext uri="{BB962C8B-B14F-4D97-AF65-F5344CB8AC3E}">
        <p14:creationId xmlns:p14="http://schemas.microsoft.com/office/powerpoint/2010/main" val="107932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839200" cy="5638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 smtClean="0"/>
              <a:t>The powers not granted to the federal govt. by the Constitution will belong to the states</a:t>
            </a:r>
          </a:p>
          <a:p>
            <a:pPr marL="0" indent="0" eaLnBrk="1" hangingPunct="1">
              <a:buNone/>
            </a:pPr>
            <a:endParaRPr lang="en-US" altLang="en-US" sz="3600" dirty="0" smtClean="0"/>
          </a:p>
          <a:p>
            <a:pPr marL="0" indent="0" eaLnBrk="1" hangingPunct="1">
              <a:buNone/>
            </a:pPr>
            <a:r>
              <a:rPr lang="en-US" altLang="en-US" sz="3600" b="1" dirty="0" smtClean="0"/>
              <a:t>***Some examples include education, </a:t>
            </a:r>
          </a:p>
          <a:p>
            <a:pPr marL="0" indent="0" eaLnBrk="1" hangingPunct="1">
              <a:buNone/>
            </a:pPr>
            <a:r>
              <a:rPr lang="en-US" altLang="en-US" sz="3600" b="1" dirty="0"/>
              <a:t> </a:t>
            </a:r>
            <a:r>
              <a:rPr lang="en-US" altLang="en-US" sz="3600" b="1" dirty="0" smtClean="0"/>
              <a:t>      marijuana laws, and speed limits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10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(X)</a:t>
            </a:r>
          </a:p>
        </p:txBody>
      </p:sp>
    </p:spTree>
    <p:extLst>
      <p:ext uri="{BB962C8B-B14F-4D97-AF65-F5344CB8AC3E}">
        <p14:creationId xmlns:p14="http://schemas.microsoft.com/office/powerpoint/2010/main" val="678707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 state cannot be sued by one of its residents or by a foreign resident in a federal court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11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(XI)</a:t>
            </a:r>
          </a:p>
        </p:txBody>
      </p:sp>
    </p:spTree>
    <p:extLst>
      <p:ext uri="{BB962C8B-B14F-4D97-AF65-F5344CB8AC3E}">
        <p14:creationId xmlns:p14="http://schemas.microsoft.com/office/powerpoint/2010/main" val="2285345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763000" cy="5791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 smtClean="0"/>
              <a:t>Splits the elector’s ballot for President and VP</a:t>
            </a:r>
          </a:p>
          <a:p>
            <a:pPr eaLnBrk="1" hangingPunct="1"/>
            <a:r>
              <a:rPr lang="en-US" altLang="en-US" dirty="0" smtClean="0"/>
              <a:t>They cast one ballot for President and one for VP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marL="0" indent="0" eaLnBrk="1" hangingPunct="1">
              <a:buNone/>
            </a:pPr>
            <a:r>
              <a:rPr lang="en-US" altLang="en-US" b="1" dirty="0" smtClean="0"/>
              <a:t>***Political parties are not in existence when the US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Constitution is originally written</a:t>
            </a:r>
          </a:p>
          <a:p>
            <a:pPr marL="0" indent="0" eaLnBrk="1" hangingPunct="1">
              <a:buNone/>
            </a:pPr>
            <a:r>
              <a:rPr lang="en-US" altLang="en-US" b="1" dirty="0" smtClean="0"/>
              <a:t>***Before 1800, the person who receives the most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votes becomes the president and the person who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receives the second-most votes becomes the VP</a:t>
            </a:r>
          </a:p>
          <a:p>
            <a:pPr marL="0" indent="0" eaLnBrk="1" hangingPunct="1">
              <a:buNone/>
            </a:pPr>
            <a:r>
              <a:rPr lang="en-US" altLang="en-US" b="1" dirty="0" smtClean="0"/>
              <a:t>***The House of Representatives gives their support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to Thomas Jefferson in the election of 1800; Aaron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Burr blames and kills Federalist Alexander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Hamilton in a famous duel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12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(XII)</a:t>
            </a:r>
          </a:p>
        </p:txBody>
      </p:sp>
    </p:spTree>
    <p:extLst>
      <p:ext uri="{BB962C8B-B14F-4D97-AF65-F5344CB8AC3E}">
        <p14:creationId xmlns:p14="http://schemas.microsoft.com/office/powerpoint/2010/main" val="1327475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56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Abolishes slavery in the United States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marL="0" indent="0" eaLnBrk="1" hangingPunct="1">
              <a:buNone/>
            </a:pPr>
            <a:r>
              <a:rPr lang="en-US" altLang="en-US" b="1" dirty="0" smtClean="0"/>
              <a:t>***This occurs during the Civil War Era (1865)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13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(XIII)</a:t>
            </a:r>
          </a:p>
        </p:txBody>
      </p:sp>
    </p:spTree>
    <p:extLst>
      <p:ext uri="{BB962C8B-B14F-4D97-AF65-F5344CB8AC3E}">
        <p14:creationId xmlns:p14="http://schemas.microsoft.com/office/powerpoint/2010/main" val="1060541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10600" cy="5715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Defines citizenship and states that no citizen can be denied their rights without due process</a:t>
            </a:r>
          </a:p>
          <a:p>
            <a:pPr eaLnBrk="1" hangingPunct="1"/>
            <a:r>
              <a:rPr lang="en-US" altLang="en-US" dirty="0" smtClean="0"/>
              <a:t>No state can deny basic rights to its people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marL="0" indent="0" eaLnBrk="1" hangingPunct="1">
              <a:buNone/>
            </a:pPr>
            <a:r>
              <a:rPr lang="en-US" altLang="en-US" b="1" dirty="0" smtClean="0"/>
              <a:t>***Naturalization is the process of becoming a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citizen after being born</a:t>
            </a:r>
          </a:p>
          <a:p>
            <a:pPr marL="0" indent="0" eaLnBrk="1" hangingPunct="1">
              <a:buNone/>
            </a:pPr>
            <a:r>
              <a:rPr lang="en-US" altLang="en-US" b="1" dirty="0" smtClean="0"/>
              <a:t>***Due process – the govt. must follow the rules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when putting someone through the legal </a:t>
            </a:r>
          </a:p>
          <a:p>
            <a:pPr marL="0" indent="0" eaLnBrk="1" hangingPunct="1">
              <a:buNone/>
            </a:pPr>
            <a:r>
              <a:rPr lang="en-US" altLang="en-US" b="1" dirty="0"/>
              <a:t> </a:t>
            </a:r>
            <a:r>
              <a:rPr lang="en-US" altLang="en-US" b="1" dirty="0" smtClean="0"/>
              <a:t>      process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/>
              <a:t>14</a:t>
            </a:r>
            <a:r>
              <a:rPr lang="en-US" altLang="en-US" b="1" u="sng" baseline="30000" dirty="0" smtClean="0"/>
              <a:t>th</a:t>
            </a:r>
            <a:r>
              <a:rPr lang="en-US" altLang="en-US" b="1" u="sng" dirty="0" smtClean="0"/>
              <a:t> Amendment (XIV)</a:t>
            </a:r>
          </a:p>
        </p:txBody>
      </p:sp>
    </p:spTree>
    <p:extLst>
      <p:ext uri="{BB962C8B-B14F-4D97-AF65-F5344CB8AC3E}">
        <p14:creationId xmlns:p14="http://schemas.microsoft.com/office/powerpoint/2010/main" val="112214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10600" cy="556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 citizen of the US shall not be denied their right to vote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/>
              <a:t>15</a:t>
            </a:r>
            <a:r>
              <a:rPr lang="en-US" altLang="en-US" b="1" baseline="30000" dirty="0" smtClean="0"/>
              <a:t>th</a:t>
            </a:r>
            <a:r>
              <a:rPr lang="en-US" altLang="en-US" b="1" dirty="0" smtClean="0"/>
              <a:t> Amendment (XV)</a:t>
            </a:r>
          </a:p>
        </p:txBody>
      </p:sp>
    </p:spTree>
    <p:extLst>
      <p:ext uri="{BB962C8B-B14F-4D97-AF65-F5344CB8AC3E}">
        <p14:creationId xmlns:p14="http://schemas.microsoft.com/office/powerpoint/2010/main" val="2361568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839</Words>
  <Application>Microsoft Office PowerPoint</Application>
  <PresentationFormat>On-screen Show (4:3)</PresentationFormat>
  <Paragraphs>111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1st Amendment (I)</vt:lpstr>
      <vt:lpstr>PowerPoint Presentation</vt:lpstr>
      <vt:lpstr>2nd Amendment (II)</vt:lpstr>
      <vt:lpstr>3rd Amendment (III)</vt:lpstr>
      <vt:lpstr>4th Amendment (IV)</vt:lpstr>
      <vt:lpstr>5th Amendment (V)</vt:lpstr>
      <vt:lpstr>6th Amendment (VI)</vt:lpstr>
      <vt:lpstr>7th Amendment (VII)</vt:lpstr>
      <vt:lpstr>8th Amendment (VIII)</vt:lpstr>
      <vt:lpstr>9th Amendment (IX)</vt:lpstr>
      <vt:lpstr>10th Amendment (X)</vt:lpstr>
      <vt:lpstr>11th Amendment (XI)</vt:lpstr>
      <vt:lpstr>12th Amendment (XII)</vt:lpstr>
      <vt:lpstr>13th Amendment (XIII)</vt:lpstr>
      <vt:lpstr>14th Amendment (XIV)</vt:lpstr>
      <vt:lpstr>15th Amendment (XV)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Cole</dc:creator>
  <cp:lastModifiedBy>Joshua Cole</cp:lastModifiedBy>
  <cp:revision>31</cp:revision>
  <dcterms:created xsi:type="dcterms:W3CDTF">2016-10-30T02:33:40Z</dcterms:created>
  <dcterms:modified xsi:type="dcterms:W3CDTF">2016-10-30T13:59:09Z</dcterms:modified>
</cp:coreProperties>
</file>