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3" d="100"/>
          <a:sy n="63" d="100"/>
        </p:scale>
        <p:origin x="-138" y="-3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4/30/2017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4/30/2017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0593" y="395159"/>
            <a:ext cx="5619080" cy="2387600"/>
          </a:xfrm>
        </p:spPr>
        <p:txBody>
          <a:bodyPr/>
          <a:lstStyle/>
          <a:p>
            <a:pPr algn="ctr"/>
            <a:r>
              <a:rPr lang="en-US" i="1" dirty="0" smtClean="0">
                <a:solidFill>
                  <a:schemeClr val="bg1"/>
                </a:solidFill>
                <a:latin typeface="Andalus" panose="02020603050405020304" pitchFamily="18" charset="-78"/>
                <a:cs typeface="Andalus" panose="02020603050405020304" pitchFamily="18" charset="-78"/>
              </a:rPr>
              <a:t>soccer  PLAYER</a:t>
            </a:r>
            <a:endParaRPr lang="en-US" i="1" dirty="0">
              <a:solidFill>
                <a:schemeClr val="bg1"/>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1271117" y="3562618"/>
            <a:ext cx="8791575" cy="1655762"/>
          </a:xfrm>
        </p:spPr>
        <p:txBody>
          <a:bodyPr/>
          <a:lstStyle/>
          <a:p>
            <a:r>
              <a:rPr lang="en-US" dirty="0" smtClean="0">
                <a:solidFill>
                  <a:schemeClr val="tx1"/>
                </a:solidFill>
              </a:rPr>
              <a:t>the position I want is frontier the responsibilities play together  the games</a:t>
            </a:r>
          </a:p>
          <a:p>
            <a:r>
              <a:rPr lang="en-US" dirty="0" smtClean="0">
                <a:solidFill>
                  <a:schemeClr val="tx1"/>
                </a:solidFill>
              </a:rPr>
              <a:t>                                                                                                          </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9149" y="109717"/>
            <a:ext cx="2991790" cy="3586520"/>
          </a:xfrm>
          <a:prstGeom prst="rect">
            <a:avLst/>
          </a:prstGeom>
        </p:spPr>
      </p:pic>
      <p:pic>
        <p:nvPicPr>
          <p:cNvPr id="1026" name="Picture 2" descr="Image result for imagenes de neym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90499"/>
            <a:ext cx="4713668" cy="2467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645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i="1" dirty="0" smtClean="0">
                <a:solidFill>
                  <a:schemeClr val="bg1"/>
                </a:solidFill>
                <a:latin typeface="Andalus" panose="02020603050405020304" pitchFamily="18" charset="-78"/>
                <a:cs typeface="Andalus" panose="02020603050405020304" pitchFamily="18" charset="-78"/>
              </a:rPr>
              <a:t>Work environment and condition</a:t>
            </a:r>
            <a:r>
              <a:rPr lang="en-US" sz="4000" dirty="0">
                <a:solidFill>
                  <a:srgbClr val="001BA0"/>
                </a:solidFill>
              </a:rPr>
              <a:t/>
            </a:r>
            <a:br>
              <a:rPr lang="en-US" sz="4000" dirty="0">
                <a:solidFill>
                  <a:srgbClr val="001BA0"/>
                </a:solidFill>
              </a:rPr>
            </a:br>
            <a:endParaRPr lang="en-US" sz="4000" i="1" dirty="0">
              <a:solidFill>
                <a:schemeClr val="bg1"/>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p:txBody>
          <a:bodyPr/>
          <a:lstStyle/>
          <a:p>
            <a:pPr marL="0">
              <a:spcBef>
                <a:spcPts val="0"/>
              </a:spcBef>
            </a:pPr>
            <a:r>
              <a:rPr lang="en-US" dirty="0" smtClean="0">
                <a:latin typeface="Andalus" panose="02020603050405020304" pitchFamily="18" charset="-78"/>
                <a:cs typeface="Andalus" panose="02020603050405020304" pitchFamily="18" charset="-78"/>
              </a:rPr>
              <a:t>To surpass myself and to get to be a good player so that everyone would know I am</a:t>
            </a:r>
            <a:endParaRPr lang="en-US" dirty="0">
              <a:solidFill>
                <a:srgbClr val="001BA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30778">
            <a:off x="3961214" y="2858051"/>
            <a:ext cx="2777380" cy="2189469"/>
          </a:xfrm>
          <a:prstGeom prst="rect">
            <a:avLst/>
          </a:prstGeom>
        </p:spPr>
      </p:pic>
      <p:pic>
        <p:nvPicPr>
          <p:cNvPr id="5" name="Picture 4"/>
          <p:cNvPicPr>
            <a:picLocks noChangeAspect="1"/>
          </p:cNvPicPr>
          <p:nvPr/>
        </p:nvPicPr>
        <p:blipFill>
          <a:blip r:embed="rId3"/>
          <a:stretch>
            <a:fillRect/>
          </a:stretch>
        </p:blipFill>
        <p:spPr>
          <a:xfrm rot="426643">
            <a:off x="758176" y="3733801"/>
            <a:ext cx="2538816" cy="2459122"/>
          </a:xfrm>
          <a:prstGeom prst="rect">
            <a:avLst/>
          </a:prstGeom>
        </p:spPr>
      </p:pic>
      <p:pic>
        <p:nvPicPr>
          <p:cNvPr id="6" name="Picture 5"/>
          <p:cNvPicPr>
            <a:picLocks noChangeAspect="1"/>
          </p:cNvPicPr>
          <p:nvPr/>
        </p:nvPicPr>
        <p:blipFill>
          <a:blip r:embed="rId4"/>
          <a:stretch>
            <a:fillRect/>
          </a:stretch>
        </p:blipFill>
        <p:spPr>
          <a:xfrm rot="514594">
            <a:off x="7778840" y="3072818"/>
            <a:ext cx="3065173" cy="3411197"/>
          </a:xfrm>
          <a:prstGeom prst="rect">
            <a:avLst/>
          </a:prstGeom>
        </p:spPr>
      </p:pic>
    </p:spTree>
    <p:extLst>
      <p:ext uri="{BB962C8B-B14F-4D97-AF65-F5344CB8AC3E}">
        <p14:creationId xmlns:p14="http://schemas.microsoft.com/office/powerpoint/2010/main" val="870140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smtClean="0">
                <a:solidFill>
                  <a:schemeClr val="bg1"/>
                </a:solidFill>
                <a:latin typeface="Andalus" panose="02020603050405020304" pitchFamily="18" charset="-78"/>
                <a:cs typeface="Andalus" panose="02020603050405020304" pitchFamily="18" charset="-78"/>
              </a:rPr>
              <a:t>Education and training</a:t>
            </a:r>
            <a:endParaRPr lang="en-US" i="1" dirty="0">
              <a:solidFill>
                <a:schemeClr val="bg1"/>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p:txBody>
          <a:bodyPr/>
          <a:lstStyle/>
          <a:p>
            <a:pPr marL="0" indent="0">
              <a:buNone/>
            </a:pPr>
            <a:r>
              <a:rPr lang="en-US" dirty="0" smtClean="0"/>
              <a:t>In some countries you don’t need education to play soccer but you must be really good in order to play but in the U.S you must go to college in order to play in the big leagues and you must train every day</a:t>
            </a:r>
            <a:endParaRPr lang="en-US" dirty="0"/>
          </a:p>
        </p:txBody>
      </p:sp>
      <p:pic>
        <p:nvPicPr>
          <p:cNvPr id="4" name="Picture 3"/>
          <p:cNvPicPr>
            <a:picLocks noChangeAspect="1"/>
          </p:cNvPicPr>
          <p:nvPr/>
        </p:nvPicPr>
        <p:blipFill>
          <a:blip r:embed="rId2"/>
          <a:stretch>
            <a:fillRect/>
          </a:stretch>
        </p:blipFill>
        <p:spPr>
          <a:xfrm>
            <a:off x="0" y="0"/>
            <a:ext cx="2977322" cy="2229978"/>
          </a:xfrm>
          <a:prstGeom prst="rect">
            <a:avLst/>
          </a:prstGeom>
        </p:spPr>
      </p:pic>
      <p:pic>
        <p:nvPicPr>
          <p:cNvPr id="5" name="Picture 4"/>
          <p:cNvPicPr>
            <a:picLocks noChangeAspect="1"/>
          </p:cNvPicPr>
          <p:nvPr/>
        </p:nvPicPr>
        <p:blipFill>
          <a:blip r:embed="rId3"/>
          <a:stretch>
            <a:fillRect/>
          </a:stretch>
        </p:blipFill>
        <p:spPr>
          <a:xfrm>
            <a:off x="3123127" y="3597297"/>
            <a:ext cx="5076423" cy="3260703"/>
          </a:xfrm>
          <a:prstGeom prst="rect">
            <a:avLst/>
          </a:prstGeom>
        </p:spPr>
      </p:pic>
      <p:pic>
        <p:nvPicPr>
          <p:cNvPr id="6" name="Picture 5"/>
          <p:cNvPicPr>
            <a:picLocks noChangeAspect="1"/>
          </p:cNvPicPr>
          <p:nvPr/>
        </p:nvPicPr>
        <p:blipFill>
          <a:blip r:embed="rId4"/>
          <a:stretch>
            <a:fillRect/>
          </a:stretch>
        </p:blipFill>
        <p:spPr>
          <a:xfrm>
            <a:off x="8950817" y="0"/>
            <a:ext cx="3241183" cy="2261182"/>
          </a:xfrm>
          <a:prstGeom prst="rect">
            <a:avLst/>
          </a:prstGeom>
        </p:spPr>
      </p:pic>
    </p:spTree>
    <p:extLst>
      <p:ext uri="{BB962C8B-B14F-4D97-AF65-F5344CB8AC3E}">
        <p14:creationId xmlns:p14="http://schemas.microsoft.com/office/powerpoint/2010/main" val="1709573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4" y="538764"/>
            <a:ext cx="5723026" cy="1427387"/>
          </a:xfrm>
        </p:spPr>
        <p:txBody>
          <a:bodyPr/>
          <a:lstStyle/>
          <a:p>
            <a:pPr algn="ctr"/>
            <a:r>
              <a:rPr lang="en-US" i="1" dirty="0" smtClean="0">
                <a:solidFill>
                  <a:schemeClr val="bg1"/>
                </a:solidFill>
                <a:latin typeface="Andalus" panose="02020603050405020304" pitchFamily="18" charset="-78"/>
                <a:cs typeface="Andalus" panose="02020603050405020304" pitchFamily="18" charset="-78"/>
              </a:rPr>
              <a:t>Opportunities for advancement </a:t>
            </a:r>
            <a:endParaRPr lang="en-US" i="1" dirty="0">
              <a:solidFill>
                <a:schemeClr val="bg1"/>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1" y="1966151"/>
            <a:ext cx="5808372" cy="3541714"/>
          </a:xfrm>
        </p:spPr>
        <p:txBody>
          <a:bodyPr/>
          <a:lstStyle/>
          <a:p>
            <a:r>
              <a:rPr lang="en-US" dirty="0" smtClean="0"/>
              <a:t>If I ever get to become a professional soccer my opportunity are that big clubs around the world can know my talent and if I ever get to play for a big club my opportunities are that my country will pick me to play with them</a:t>
            </a:r>
            <a:endParaRPr lang="en-US" dirty="0"/>
          </a:p>
        </p:txBody>
      </p:sp>
      <p:pic>
        <p:nvPicPr>
          <p:cNvPr id="5" name="Picture 4"/>
          <p:cNvPicPr>
            <a:picLocks noChangeAspect="1"/>
          </p:cNvPicPr>
          <p:nvPr/>
        </p:nvPicPr>
        <p:blipFill>
          <a:blip r:embed="rId2"/>
          <a:stretch>
            <a:fillRect/>
          </a:stretch>
        </p:blipFill>
        <p:spPr>
          <a:xfrm>
            <a:off x="5765700" y="0"/>
            <a:ext cx="2247900" cy="3371850"/>
          </a:xfrm>
          <a:prstGeom prst="rect">
            <a:avLst/>
          </a:prstGeom>
        </p:spPr>
      </p:pic>
      <p:pic>
        <p:nvPicPr>
          <p:cNvPr id="6" name="Picture 5"/>
          <p:cNvPicPr>
            <a:picLocks noChangeAspect="1"/>
          </p:cNvPicPr>
          <p:nvPr/>
        </p:nvPicPr>
        <p:blipFill>
          <a:blip r:embed="rId3"/>
          <a:stretch>
            <a:fillRect/>
          </a:stretch>
        </p:blipFill>
        <p:spPr>
          <a:xfrm>
            <a:off x="10034386" y="3012338"/>
            <a:ext cx="2157614" cy="2892625"/>
          </a:xfrm>
          <a:prstGeom prst="rect">
            <a:avLst/>
          </a:prstGeom>
        </p:spPr>
      </p:pic>
      <p:pic>
        <p:nvPicPr>
          <p:cNvPr id="7" name="Picture 6"/>
          <p:cNvPicPr>
            <a:picLocks noChangeAspect="1"/>
          </p:cNvPicPr>
          <p:nvPr/>
        </p:nvPicPr>
        <p:blipFill>
          <a:blip r:embed="rId4"/>
          <a:stretch>
            <a:fillRect/>
          </a:stretch>
        </p:blipFill>
        <p:spPr>
          <a:xfrm>
            <a:off x="1180028" y="4649273"/>
            <a:ext cx="6547296" cy="2208727"/>
          </a:xfrm>
          <a:prstGeom prst="rect">
            <a:avLst/>
          </a:prstGeom>
        </p:spPr>
      </p:pic>
    </p:spTree>
    <p:extLst>
      <p:ext uri="{BB962C8B-B14F-4D97-AF65-F5344CB8AC3E}">
        <p14:creationId xmlns:p14="http://schemas.microsoft.com/office/powerpoint/2010/main" val="3881735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487" y="0"/>
            <a:ext cx="9905998" cy="1478570"/>
          </a:xfrm>
        </p:spPr>
        <p:txBody>
          <a:bodyPr/>
          <a:lstStyle/>
          <a:p>
            <a:pPr algn="ctr"/>
            <a:r>
              <a:rPr lang="en-US" i="1" dirty="0" smtClean="0">
                <a:solidFill>
                  <a:schemeClr val="bg1"/>
                </a:solidFill>
                <a:latin typeface="Andalus" panose="02020603050405020304" pitchFamily="18" charset="-78"/>
                <a:cs typeface="Andalus" panose="02020603050405020304" pitchFamily="18" charset="-78"/>
              </a:rPr>
              <a:t>Salary and  benefits </a:t>
            </a:r>
            <a:endParaRPr lang="en-US" i="1" dirty="0">
              <a:solidFill>
                <a:schemeClr val="bg1"/>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0" y="1609858"/>
            <a:ext cx="8397025" cy="2726029"/>
          </a:xfrm>
        </p:spPr>
        <p:txBody>
          <a:bodyPr>
            <a:normAutofit fontScale="92500" lnSpcReduction="10000"/>
          </a:bodyPr>
          <a:lstStyle/>
          <a:p>
            <a:r>
              <a:rPr lang="en-US" dirty="0"/>
              <a:t>Beginning and lower-echelon players in Major League Soccer make a minimum of $35,125 a year, by far the lowest minimum salary of major professional team sports in America. As of the end of the 2013 season, 154 players made less than $50,000 a year. The average salary in the MLS, however, was $160,000, and the median salary was $100,000. About 45 percent of MLS players -- that's 249 -- made over $100,000.</a:t>
            </a:r>
          </a:p>
        </p:txBody>
      </p:sp>
      <p:pic>
        <p:nvPicPr>
          <p:cNvPr id="4" name="Picture 3"/>
          <p:cNvPicPr>
            <a:picLocks noChangeAspect="1"/>
          </p:cNvPicPr>
          <p:nvPr/>
        </p:nvPicPr>
        <p:blipFill>
          <a:blip r:embed="rId2"/>
          <a:stretch>
            <a:fillRect/>
          </a:stretch>
        </p:blipFill>
        <p:spPr>
          <a:xfrm>
            <a:off x="8744754" y="0"/>
            <a:ext cx="3447245" cy="6858000"/>
          </a:xfrm>
          <a:prstGeom prst="rect">
            <a:avLst/>
          </a:prstGeom>
        </p:spPr>
      </p:pic>
      <p:pic>
        <p:nvPicPr>
          <p:cNvPr id="5" name="Picture 4"/>
          <p:cNvPicPr>
            <a:picLocks noChangeAspect="1"/>
          </p:cNvPicPr>
          <p:nvPr/>
        </p:nvPicPr>
        <p:blipFill>
          <a:blip r:embed="rId3"/>
          <a:stretch>
            <a:fillRect/>
          </a:stretch>
        </p:blipFill>
        <p:spPr>
          <a:xfrm rot="724652">
            <a:off x="267252" y="4506948"/>
            <a:ext cx="1841679" cy="1952625"/>
          </a:xfrm>
          <a:prstGeom prst="rect">
            <a:avLst/>
          </a:prstGeom>
        </p:spPr>
      </p:pic>
      <p:pic>
        <p:nvPicPr>
          <p:cNvPr id="6" name="Picture 5"/>
          <p:cNvPicPr>
            <a:picLocks noChangeAspect="1"/>
          </p:cNvPicPr>
          <p:nvPr/>
        </p:nvPicPr>
        <p:blipFill>
          <a:blip r:embed="rId4"/>
          <a:stretch>
            <a:fillRect/>
          </a:stretch>
        </p:blipFill>
        <p:spPr>
          <a:xfrm>
            <a:off x="208055" y="139464"/>
            <a:ext cx="1594354" cy="1222758"/>
          </a:xfrm>
          <a:prstGeom prst="rect">
            <a:avLst/>
          </a:prstGeom>
        </p:spPr>
      </p:pic>
      <p:pic>
        <p:nvPicPr>
          <p:cNvPr id="7" name="Picture 6"/>
          <p:cNvPicPr>
            <a:picLocks noChangeAspect="1"/>
          </p:cNvPicPr>
          <p:nvPr/>
        </p:nvPicPr>
        <p:blipFill>
          <a:blip r:embed="rId5"/>
          <a:stretch>
            <a:fillRect/>
          </a:stretch>
        </p:blipFill>
        <p:spPr>
          <a:xfrm rot="20994544">
            <a:off x="3232739" y="4478177"/>
            <a:ext cx="2140727" cy="1847850"/>
          </a:xfrm>
          <a:prstGeom prst="rect">
            <a:avLst/>
          </a:prstGeom>
        </p:spPr>
      </p:pic>
      <p:pic>
        <p:nvPicPr>
          <p:cNvPr id="8" name="Picture 7"/>
          <p:cNvPicPr>
            <a:picLocks noChangeAspect="1"/>
          </p:cNvPicPr>
          <p:nvPr/>
        </p:nvPicPr>
        <p:blipFill>
          <a:blip r:embed="rId6"/>
          <a:stretch>
            <a:fillRect/>
          </a:stretch>
        </p:blipFill>
        <p:spPr>
          <a:xfrm rot="653782">
            <a:off x="6307686" y="4435750"/>
            <a:ext cx="2130586" cy="1847850"/>
          </a:xfrm>
          <a:prstGeom prst="rect">
            <a:avLst/>
          </a:prstGeom>
        </p:spPr>
      </p:pic>
    </p:spTree>
    <p:extLst>
      <p:ext uri="{BB962C8B-B14F-4D97-AF65-F5344CB8AC3E}">
        <p14:creationId xmlns:p14="http://schemas.microsoft.com/office/powerpoint/2010/main" val="3213403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596" y="233226"/>
            <a:ext cx="9905998" cy="1478570"/>
          </a:xfrm>
        </p:spPr>
        <p:txBody>
          <a:bodyPr/>
          <a:lstStyle/>
          <a:p>
            <a:pPr algn="ctr"/>
            <a:r>
              <a:rPr lang="en-US" i="1" dirty="0" smtClean="0">
                <a:solidFill>
                  <a:srgbClr val="002060"/>
                </a:solidFill>
                <a:latin typeface="Andalus" panose="02020603050405020304" pitchFamily="18" charset="-78"/>
                <a:cs typeface="Andalus" panose="02020603050405020304" pitchFamily="18" charset="-78"/>
              </a:rPr>
              <a:t>Aptitudes and values required</a:t>
            </a:r>
            <a:endParaRPr lang="en-US" i="1" dirty="0">
              <a:solidFill>
                <a:srgbClr val="002060"/>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278527" y="1711796"/>
            <a:ext cx="9905999" cy="3541714"/>
          </a:xfrm>
        </p:spPr>
        <p:txBody>
          <a:bodyPr/>
          <a:lstStyle/>
          <a:p>
            <a:r>
              <a:rPr lang="en-US" dirty="0" smtClean="0"/>
              <a:t>The natural abilities needed in order to become a soccer player is that most soccer players start playing when there little.</a:t>
            </a:r>
          </a:p>
          <a:p>
            <a:r>
              <a:rPr lang="en-US" dirty="0" smtClean="0"/>
              <a:t>Values that are required in the sport is that you have to run fast have a good mind in order to play and have technique and the most import thing is your attitude you can be the greatest player </a:t>
            </a:r>
            <a:endParaRPr lang="en-US" dirty="0"/>
          </a:p>
        </p:txBody>
      </p:sp>
      <p:pic>
        <p:nvPicPr>
          <p:cNvPr id="4" name="Picture 3"/>
          <p:cNvPicPr>
            <a:picLocks noChangeAspect="1"/>
          </p:cNvPicPr>
          <p:nvPr/>
        </p:nvPicPr>
        <p:blipFill>
          <a:blip r:embed="rId2"/>
          <a:stretch>
            <a:fillRect/>
          </a:stretch>
        </p:blipFill>
        <p:spPr>
          <a:xfrm>
            <a:off x="533802" y="4194220"/>
            <a:ext cx="3471527" cy="2537860"/>
          </a:xfrm>
          <a:prstGeom prst="rect">
            <a:avLst/>
          </a:prstGeom>
        </p:spPr>
      </p:pic>
      <p:pic>
        <p:nvPicPr>
          <p:cNvPr id="5" name="Picture 4"/>
          <p:cNvPicPr>
            <a:picLocks noChangeAspect="1"/>
          </p:cNvPicPr>
          <p:nvPr/>
        </p:nvPicPr>
        <p:blipFill>
          <a:blip r:embed="rId3"/>
          <a:stretch>
            <a:fillRect/>
          </a:stretch>
        </p:blipFill>
        <p:spPr>
          <a:xfrm>
            <a:off x="7373051" y="4194220"/>
            <a:ext cx="4541124" cy="2410764"/>
          </a:xfrm>
          <a:prstGeom prst="rect">
            <a:avLst/>
          </a:prstGeom>
        </p:spPr>
      </p:pic>
    </p:spTree>
    <p:extLst>
      <p:ext uri="{BB962C8B-B14F-4D97-AF65-F5344CB8AC3E}">
        <p14:creationId xmlns:p14="http://schemas.microsoft.com/office/powerpoint/2010/main" val="8725799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145</TotalTime>
  <Words>286</Words>
  <Application>Microsoft Office PowerPoint</Application>
  <PresentationFormat>Custom</PresentationFormat>
  <Paragraphs>14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Circuit</vt:lpstr>
      <vt:lpstr>soccer  PLAYER</vt:lpstr>
      <vt:lpstr>Work environment and condition </vt:lpstr>
      <vt:lpstr>Education and training</vt:lpstr>
      <vt:lpstr>Opportunities for advancement </vt:lpstr>
      <vt:lpstr>Salary and  benefits </vt:lpstr>
      <vt:lpstr>Aptitudes and values required</vt:lpstr>
    </vt:vector>
  </TitlesOfParts>
  <Company>Metro Nashville Publilc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Player of soccer</dc:title>
  <dc:creator>Romero Espinoza, Henrry A.</dc:creator>
  <cp:lastModifiedBy>Melodie Janyja</cp:lastModifiedBy>
  <cp:revision>14</cp:revision>
  <dcterms:created xsi:type="dcterms:W3CDTF">2017-04-20T18:33:42Z</dcterms:created>
  <dcterms:modified xsi:type="dcterms:W3CDTF">2017-04-30T13:16:02Z</dcterms:modified>
</cp:coreProperties>
</file>