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 id="260" r:id="rId5"/>
    <p:sldId id="259"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3" d="100"/>
          <a:sy n="63" d="100"/>
        </p:scale>
        <p:origin x="-138" y="-3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4129370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2353013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184753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716639-B1A5-4BAE-BC00-E44B0EC4F0B3}" type="datetimeFigureOut">
              <a:rPr lang="en-US" smtClean="0"/>
              <a:t>4/30/2017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1931432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716639-B1A5-4BAE-BC00-E44B0EC4F0B3}" type="datetimeFigureOut">
              <a:rPr lang="en-US" smtClean="0"/>
              <a:t>4/30/2017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2754864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2279888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1730028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1263647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716639-B1A5-4BAE-BC00-E44B0EC4F0B3}" type="datetimeFigureOut">
              <a:rPr lang="en-US" smtClean="0"/>
              <a:t>4/30/2017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182880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716639-B1A5-4BAE-BC00-E44B0EC4F0B3}" type="datetimeFigureOut">
              <a:rPr lang="en-US" smtClean="0"/>
              <a:t>4/30/2017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4044515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218750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9E68-CD18-487D-916E-43BFA1DF9D64}"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47813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3941685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7716639-B1A5-4BAE-BC00-E44B0EC4F0B3}" type="datetimeFigureOut">
              <a:rPr lang="en-US" smtClean="0"/>
              <a:t>4/30/2017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2435255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7716639-B1A5-4BAE-BC00-E44B0EC4F0B3}" type="datetimeFigureOut">
              <a:rPr lang="en-US" smtClean="0"/>
              <a:t>4/30/2017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3870378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19545492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716639-B1A5-4BAE-BC00-E44B0EC4F0B3}" type="datetimeFigureOut">
              <a:rPr lang="en-US" smtClean="0"/>
              <a:t>4/30/2017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9E68-CD18-487D-916E-43BFA1DF9D64}" type="slidenum">
              <a:rPr lang="en-US" smtClean="0"/>
              <a:t>‹#›</a:t>
            </a:fld>
            <a:endParaRPr lang="en-US"/>
          </a:p>
        </p:txBody>
      </p:sp>
    </p:spTree>
    <p:extLst>
      <p:ext uri="{BB962C8B-B14F-4D97-AF65-F5344CB8AC3E}">
        <p14:creationId xmlns:p14="http://schemas.microsoft.com/office/powerpoint/2010/main" val="1795213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7716639-B1A5-4BAE-BC00-E44B0EC4F0B3}" type="datetimeFigureOut">
              <a:rPr lang="en-US" smtClean="0"/>
              <a:t>4/30/2017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2E49E68-CD18-487D-916E-43BFA1DF9D64}" type="slidenum">
              <a:rPr lang="en-US" smtClean="0"/>
              <a:t>‹#›</a:t>
            </a:fld>
            <a:endParaRPr lang="en-US"/>
          </a:p>
        </p:txBody>
      </p:sp>
    </p:spTree>
    <p:extLst>
      <p:ext uri="{BB962C8B-B14F-4D97-AF65-F5344CB8AC3E}">
        <p14:creationId xmlns:p14="http://schemas.microsoft.com/office/powerpoint/2010/main" val="3736315239"/>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yourpediatrician.com/BecomingAPe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yourpediatrician.com/BecomingAPed.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learnhowtobecome.org/nurse/registered-nurs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villanovau.com/resources/nursing/labor-delivery-nurse-job-description/#.WQNy9U2V_IU" TargetMode="External"/><Relationship Id="rId2" Type="http://schemas.openxmlformats.org/officeDocument/2006/relationships/hyperlink" Target="http://www.yourpediatrician.com/BecomingAPed.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My Career</a:t>
            </a:r>
            <a:endParaRPr lang="en-US" dirty="0"/>
          </a:p>
        </p:txBody>
      </p:sp>
      <p:sp>
        <p:nvSpPr>
          <p:cNvPr id="3" name="Subtitle 2"/>
          <p:cNvSpPr>
            <a:spLocks noGrp="1"/>
          </p:cNvSpPr>
          <p:nvPr>
            <p:ph type="subTitle" idx="1"/>
          </p:nvPr>
        </p:nvSpPr>
        <p:spPr>
          <a:xfrm>
            <a:off x="1734504" y="4609955"/>
            <a:ext cx="8825658" cy="861420"/>
          </a:xfrm>
        </p:spPr>
        <p:txBody>
          <a:bodyPr>
            <a:normAutofit fontScale="25000" lnSpcReduction="20000"/>
          </a:bodyPr>
          <a:lstStyle/>
          <a:p>
            <a:r>
              <a:rPr lang="en-US" sz="9600" dirty="0" smtClean="0"/>
              <a:t>Mykea Arnold </a:t>
            </a:r>
          </a:p>
          <a:p>
            <a:r>
              <a:rPr lang="en-US" sz="9600" dirty="0" smtClean="0"/>
              <a:t>April 20, 2017</a:t>
            </a:r>
          </a:p>
          <a:p>
            <a:r>
              <a:rPr lang="en-US" sz="8000" dirty="0" smtClean="0"/>
              <a:t>All of my evidence and citation come from:</a:t>
            </a:r>
          </a:p>
          <a:p>
            <a:r>
              <a:rPr lang="en-US" sz="8000" dirty="0" smtClean="0">
                <a:hlinkClick r:id="rId2"/>
              </a:rPr>
              <a:t>http://www.yourpediatrician.com/BecomingAPed.htm</a:t>
            </a:r>
            <a:endParaRPr lang="en-US" sz="8000" dirty="0" smtClean="0"/>
          </a:p>
        </p:txBody>
      </p:sp>
    </p:spTree>
    <p:extLst>
      <p:ext uri="{BB962C8B-B14F-4D97-AF65-F5344CB8AC3E}">
        <p14:creationId xmlns:p14="http://schemas.microsoft.com/office/powerpoint/2010/main" val="223777321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my Dream job?</a:t>
            </a:r>
            <a:endParaRPr lang="en-US" dirty="0"/>
          </a:p>
        </p:txBody>
      </p:sp>
      <p:sp>
        <p:nvSpPr>
          <p:cNvPr id="3" name="Content Placeholder 2"/>
          <p:cNvSpPr>
            <a:spLocks noGrp="1"/>
          </p:cNvSpPr>
          <p:nvPr>
            <p:ph idx="1"/>
          </p:nvPr>
        </p:nvSpPr>
        <p:spPr/>
        <p:txBody>
          <a:bodyPr/>
          <a:lstStyle/>
          <a:p>
            <a:r>
              <a:rPr lang="en-US" dirty="0" smtClean="0"/>
              <a:t>My dream is to become a Pediatrician. A pediatrician is a doctor that specializes in children and their needs and/or diseases. My other dream job a labor and delivery nurse (L&amp;D Nurse). A labor and delivery nurse is generally just like any other nurse except that the nurse will be the one that cleans the baby when it is born and takes it to the nursery. </a:t>
            </a:r>
          </a:p>
          <a:p>
            <a:endParaRPr lang="en-US" dirty="0"/>
          </a:p>
          <a:p>
            <a:r>
              <a:rPr lang="en-US" dirty="0" smtClean="0"/>
              <a:t>I found these definitions on google just by searching what do I need to become a pediatrician and a Labor and Delivery Nurse.</a:t>
            </a:r>
            <a:endParaRPr lang="en-US" dirty="0"/>
          </a:p>
        </p:txBody>
      </p:sp>
    </p:spTree>
    <p:extLst>
      <p:ext uri="{BB962C8B-B14F-4D97-AF65-F5344CB8AC3E}">
        <p14:creationId xmlns:p14="http://schemas.microsoft.com/office/powerpoint/2010/main" val="423852152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and Training to become a Pediatrician </a:t>
            </a:r>
            <a:endParaRPr lang="en-US" dirty="0"/>
          </a:p>
        </p:txBody>
      </p:sp>
      <p:sp>
        <p:nvSpPr>
          <p:cNvPr id="3" name="Content Placeholder 2"/>
          <p:cNvSpPr>
            <a:spLocks noGrp="1"/>
          </p:cNvSpPr>
          <p:nvPr>
            <p:ph idx="1"/>
          </p:nvPr>
        </p:nvSpPr>
        <p:spPr>
          <a:xfrm>
            <a:off x="1104293" y="2168828"/>
            <a:ext cx="8946541" cy="4195481"/>
          </a:xfrm>
        </p:spPr>
        <p:txBody>
          <a:bodyPr>
            <a:normAutofit lnSpcReduction="10000"/>
          </a:bodyPr>
          <a:lstStyle/>
          <a:p>
            <a:r>
              <a:rPr lang="en-US" dirty="0" smtClean="0"/>
              <a:t>To become a pediatrician you have to complete four years of undergraduate courses at a college or university. After that, you will have to go to medical school, and then you are now qualified to be a general doctor. If you want to become a pediatric then you would have to complete another three years of residency training then that’s when you are now able to become a pediatrician. Finally, to be able to specialize in children and their diseases you have to pass a test having to deal with medical conditions etc. While in college you have to take four different courses including: two courses of biology, two courses of chemistry, one course of physics, and two courses of math. </a:t>
            </a:r>
          </a:p>
          <a:p>
            <a:endParaRPr lang="en-US" dirty="0"/>
          </a:p>
          <a:p>
            <a:r>
              <a:rPr lang="en-US" dirty="0" smtClean="0">
                <a:hlinkClick r:id="rId2"/>
              </a:rPr>
              <a:t>http://www.yourpediatrician.com/BecomingAPed.htm</a:t>
            </a:r>
            <a:endParaRPr lang="en-US" dirty="0"/>
          </a:p>
        </p:txBody>
      </p:sp>
    </p:spTree>
    <p:extLst>
      <p:ext uri="{BB962C8B-B14F-4D97-AF65-F5344CB8AC3E}">
        <p14:creationId xmlns:p14="http://schemas.microsoft.com/office/powerpoint/2010/main" val="96713882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Career</a:t>
            </a:r>
            <a:endParaRPr lang="en-US" dirty="0"/>
          </a:p>
        </p:txBody>
      </p:sp>
      <p:sp>
        <p:nvSpPr>
          <p:cNvPr id="3" name="Content Placeholder 2"/>
          <p:cNvSpPr>
            <a:spLocks noGrp="1"/>
          </p:cNvSpPr>
          <p:nvPr>
            <p:ph idx="1"/>
          </p:nvPr>
        </p:nvSpPr>
        <p:spPr/>
        <p:txBody>
          <a:bodyPr/>
          <a:lstStyle/>
          <a:p>
            <a:r>
              <a:rPr lang="en-US" dirty="0" smtClean="0"/>
              <a:t>If I wasn’t able to </a:t>
            </a:r>
            <a:r>
              <a:rPr lang="en-US" smtClean="0"/>
              <a:t>become a pediatrician </a:t>
            </a:r>
            <a:r>
              <a:rPr lang="en-US" dirty="0" smtClean="0"/>
              <a:t>I would like to become a labor and delivery nurse. In order to become a labor and delivery nurse you have to become a registered nurse (RN), after you become a RN then you have to become a Bachelor science degree in nursing (BSN). To become a RN you have to complete four years of college then, get your associates degree that’ll take up to two years and you are qualified as a RN. To become a BSN you have to get your bachelor’s degree that should take up to four years, and now you are considered a BSN.</a:t>
            </a:r>
          </a:p>
          <a:p>
            <a:endParaRPr lang="en-US" dirty="0"/>
          </a:p>
          <a:p>
            <a:r>
              <a:rPr lang="en-US" dirty="0" smtClean="0"/>
              <a:t>This evidence can be found on </a:t>
            </a:r>
            <a:r>
              <a:rPr lang="en-US" dirty="0" smtClean="0">
                <a:hlinkClick r:id="rId2"/>
              </a:rPr>
              <a:t>http://www.learnhowtobecome.org/nurse/registered-nurse/</a:t>
            </a:r>
            <a:endParaRPr lang="en-US" dirty="0" smtClean="0"/>
          </a:p>
        </p:txBody>
      </p:sp>
    </p:spTree>
    <p:extLst>
      <p:ext uri="{BB962C8B-B14F-4D97-AF65-F5344CB8AC3E}">
        <p14:creationId xmlns:p14="http://schemas.microsoft.com/office/powerpoint/2010/main" val="293861700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salary for a pediatrician and a labor and  delivery nurse?</a:t>
            </a:r>
            <a:endParaRPr lang="en-US" dirty="0"/>
          </a:p>
        </p:txBody>
      </p:sp>
      <p:sp>
        <p:nvSpPr>
          <p:cNvPr id="3" name="Content Placeholder 2"/>
          <p:cNvSpPr>
            <a:spLocks noGrp="1"/>
          </p:cNvSpPr>
          <p:nvPr>
            <p:ph idx="1"/>
          </p:nvPr>
        </p:nvSpPr>
        <p:spPr/>
        <p:txBody>
          <a:bodyPr>
            <a:normAutofit lnSpcReduction="10000"/>
          </a:bodyPr>
          <a:lstStyle/>
          <a:p>
            <a:r>
              <a:rPr lang="en-US" dirty="0" smtClean="0"/>
              <a:t>If you are a residency then your income will maybe be around $45,000-$55,000 a year. Starting after residency your income will be about $140,000-$150,000  a year.  An average pediatrician pays around $185,000 a year living in Nashville. The part-time  range for working in Tennessee is  $80,000, and if your running a very busy office then you’ll probably be making $360,000 a year. Typically  for a labor and delivery  nurse you’ll be making about $67,490 living in Nashville.</a:t>
            </a:r>
          </a:p>
          <a:p>
            <a:endParaRPr lang="en-US" dirty="0"/>
          </a:p>
          <a:p>
            <a:r>
              <a:rPr lang="en-US" dirty="0" smtClean="0"/>
              <a:t>evidence from  </a:t>
            </a:r>
            <a:r>
              <a:rPr lang="en-US" dirty="0" smtClean="0">
                <a:hlinkClick r:id="rId2"/>
              </a:rPr>
              <a:t>http://www.yourpediatrician.com/BecomingAPed.htm</a:t>
            </a:r>
            <a:endParaRPr lang="en-US" dirty="0" smtClean="0"/>
          </a:p>
          <a:p>
            <a:r>
              <a:rPr lang="en-US" dirty="0" smtClean="0">
                <a:hlinkClick r:id="rId3"/>
              </a:rPr>
              <a:t>https://www.villanovau.com/resources/nursing/labor-delivery-nurse-job-description/#.WQNy9U2V_IU</a:t>
            </a:r>
            <a:endParaRPr lang="en-US" dirty="0"/>
          </a:p>
        </p:txBody>
      </p:sp>
    </p:spTree>
    <p:extLst>
      <p:ext uri="{BB962C8B-B14F-4D97-AF65-F5344CB8AC3E}">
        <p14:creationId xmlns:p14="http://schemas.microsoft.com/office/powerpoint/2010/main" val="27014006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Locations?</a:t>
            </a:r>
            <a:endParaRPr lang="en-US" dirty="0"/>
          </a:p>
        </p:txBody>
      </p:sp>
      <p:sp>
        <p:nvSpPr>
          <p:cNvPr id="3" name="Content Placeholder 2"/>
          <p:cNvSpPr>
            <a:spLocks noGrp="1"/>
          </p:cNvSpPr>
          <p:nvPr>
            <p:ph idx="1"/>
          </p:nvPr>
        </p:nvSpPr>
        <p:spPr/>
        <p:txBody>
          <a:bodyPr/>
          <a:lstStyle/>
          <a:p>
            <a:r>
              <a:rPr lang="en-US" dirty="0" smtClean="0"/>
              <a:t>I prefer to go Harvard University for college, the one I want to attend to is in Cambridge, Massachusetts. When I grow up I want  to have my own doctor’s office but I don’t not want to be an entrepreneur. Preferably in a huge city like New York, or in Washington where the  population is big so I can make a lot of money. </a:t>
            </a:r>
            <a:r>
              <a:rPr lang="en-US" dirty="0" smtClean="0">
                <a:sym typeface="Wingdings" panose="05000000000000000000" pitchFamily="2" charset="2"/>
              </a:rPr>
              <a:t></a:t>
            </a:r>
            <a:endParaRPr lang="en-US" dirty="0" smtClean="0"/>
          </a:p>
        </p:txBody>
      </p:sp>
    </p:spTree>
    <p:extLst>
      <p:ext uri="{BB962C8B-B14F-4D97-AF65-F5344CB8AC3E}">
        <p14:creationId xmlns:p14="http://schemas.microsoft.com/office/powerpoint/2010/main" val="186398611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116</TotalTime>
  <Words>582</Words>
  <Application>Microsoft Office PowerPoint</Application>
  <PresentationFormat>Custom</PresentationFormat>
  <Paragraphs>24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Ion</vt:lpstr>
      <vt:lpstr>My Career</vt:lpstr>
      <vt:lpstr>What is my Dream job?</vt:lpstr>
      <vt:lpstr>Education and Training to become a Pediatrician </vt:lpstr>
      <vt:lpstr>Back-up Career</vt:lpstr>
      <vt:lpstr>What is the salary for a pediatrician and a labor and  delivery nurse?</vt:lpstr>
      <vt:lpstr>Locations?</vt:lpstr>
    </vt:vector>
  </TitlesOfParts>
  <Company>Metro Nashville Publilc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Career</dc:title>
  <dc:creator>Arnold, Mykea</dc:creator>
  <cp:lastModifiedBy>Melodie Janyja</cp:lastModifiedBy>
  <cp:revision>17</cp:revision>
  <dcterms:created xsi:type="dcterms:W3CDTF">2017-04-20T15:32:16Z</dcterms:created>
  <dcterms:modified xsi:type="dcterms:W3CDTF">2017-04-30T13:36:44Z</dcterms:modified>
</cp:coreProperties>
</file>