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6" r:id="rId1"/>
    <p:sldMasterId id="2147483667" r:id="rId2"/>
    <p:sldMasterId id="2147483668" r:id="rId3"/>
    <p:sldMasterId id="2147483669" r:id="rId4"/>
    <p:sldMasterId id="2147483670" r:id="rId5"/>
    <p:sldMasterId id="2147483671" r:id="rId6"/>
    <p:sldMasterId id="2147483672" r:id="rId7"/>
    <p:sldMasterId id="2147483809" r:id="rId8"/>
  </p:sldMasterIdLst>
  <p:notesMasterIdLst>
    <p:notesMasterId r:id="rId42"/>
  </p:notesMasterIdLst>
  <p:handoutMasterIdLst>
    <p:handoutMasterId r:id="rId43"/>
  </p:handoutMasterIdLst>
  <p:sldIdLst>
    <p:sldId id="424" r:id="rId9"/>
    <p:sldId id="426" r:id="rId10"/>
    <p:sldId id="456" r:id="rId11"/>
    <p:sldId id="500" r:id="rId12"/>
    <p:sldId id="498" r:id="rId13"/>
    <p:sldId id="492" r:id="rId14"/>
    <p:sldId id="499" r:id="rId15"/>
    <p:sldId id="495" r:id="rId16"/>
    <p:sldId id="496" r:id="rId17"/>
    <p:sldId id="458" r:id="rId18"/>
    <p:sldId id="459" r:id="rId19"/>
    <p:sldId id="468" r:id="rId20"/>
    <p:sldId id="469" r:id="rId21"/>
    <p:sldId id="476" r:id="rId22"/>
    <p:sldId id="477" r:id="rId23"/>
    <p:sldId id="461" r:id="rId24"/>
    <p:sldId id="478" r:id="rId25"/>
    <p:sldId id="479" r:id="rId26"/>
    <p:sldId id="480" r:id="rId27"/>
    <p:sldId id="465" r:id="rId28"/>
    <p:sldId id="466" r:id="rId29"/>
    <p:sldId id="482" r:id="rId30"/>
    <p:sldId id="483" r:id="rId31"/>
    <p:sldId id="485" r:id="rId32"/>
    <p:sldId id="487" r:id="rId33"/>
    <p:sldId id="505" r:id="rId34"/>
    <p:sldId id="449" r:id="rId35"/>
    <p:sldId id="486" r:id="rId36"/>
    <p:sldId id="506" r:id="rId37"/>
    <p:sldId id="507" r:id="rId38"/>
    <p:sldId id="501" r:id="rId39"/>
    <p:sldId id="452" r:id="rId40"/>
    <p:sldId id="488" r:id="rId41"/>
  </p:sldIdLst>
  <p:sldSz cx="10058400" cy="6702425"/>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11">
          <p15:clr>
            <a:srgbClr val="A4A3A4"/>
          </p15:clr>
        </p15:guide>
        <p15:guide id="2" pos="3168">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ristina Trexl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FFFFFF"/>
    <a:srgbClr val="FFC85B"/>
    <a:srgbClr val="A7F7B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91" autoAdjust="0"/>
    <p:restoredTop sz="85258" autoAdjust="0"/>
  </p:normalViewPr>
  <p:slideViewPr>
    <p:cSldViewPr>
      <p:cViewPr varScale="1">
        <p:scale>
          <a:sx n="65" d="100"/>
          <a:sy n="65" d="100"/>
        </p:scale>
        <p:origin x="996" y="48"/>
      </p:cViewPr>
      <p:guideLst>
        <p:guide orient="horz" pos="2111"/>
        <p:guide pos="3168"/>
      </p:guideLst>
    </p:cSldViewPr>
  </p:slideViewPr>
  <p:notesTextViewPr>
    <p:cViewPr>
      <p:scale>
        <a:sx n="66" d="100"/>
        <a:sy n="66" d="100"/>
      </p:scale>
      <p:origin x="0" y="0"/>
    </p:cViewPr>
  </p:notesTextViewPr>
  <p:sorterViewPr>
    <p:cViewPr>
      <p:scale>
        <a:sx n="66" d="100"/>
        <a:sy n="66" d="100"/>
      </p:scale>
      <p:origin x="0" y="0"/>
    </p:cViewPr>
  </p:sorterViewPr>
  <p:notesViewPr>
    <p:cSldViewPr>
      <p:cViewPr varScale="1">
        <p:scale>
          <a:sx n="58" d="100"/>
          <a:sy n="58" d="100"/>
        </p:scale>
        <p:origin x="-1770"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3037840" cy="464820"/>
          </a:xfrm>
          <a:prstGeom prst="rect">
            <a:avLst/>
          </a:prstGeom>
          <a:noFill/>
          <a:ln w="12700">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lvl1pPr>
              <a:defRPr sz="1200">
                <a:latin typeface="Times New Roman" pitchFamily="18" charset="0"/>
              </a:defRPr>
            </a:lvl1pPr>
          </a:lstStyle>
          <a:p>
            <a:endParaRPr lang="en-US"/>
          </a:p>
        </p:txBody>
      </p:sp>
      <p:sp>
        <p:nvSpPr>
          <p:cNvPr id="94211" name="Rectangle 3"/>
          <p:cNvSpPr>
            <a:spLocks noGrp="1" noChangeArrowheads="1"/>
          </p:cNvSpPr>
          <p:nvPr>
            <p:ph type="dt" sz="quarter" idx="1"/>
          </p:nvPr>
        </p:nvSpPr>
        <p:spPr bwMode="auto">
          <a:xfrm>
            <a:off x="3972560" y="0"/>
            <a:ext cx="3037840" cy="464820"/>
          </a:xfrm>
          <a:prstGeom prst="rect">
            <a:avLst/>
          </a:prstGeom>
          <a:noFill/>
          <a:ln w="12700">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lvl1pPr algn="r">
              <a:defRPr sz="1200">
                <a:latin typeface="Times New Roman" pitchFamily="18" charset="0"/>
              </a:defRPr>
            </a:lvl1pPr>
          </a:lstStyle>
          <a:p>
            <a:endParaRPr lang="en-US"/>
          </a:p>
        </p:txBody>
      </p:sp>
      <p:sp>
        <p:nvSpPr>
          <p:cNvPr id="94212" name="Rectangle 4"/>
          <p:cNvSpPr>
            <a:spLocks noGrp="1" noChangeArrowheads="1"/>
          </p:cNvSpPr>
          <p:nvPr>
            <p:ph type="ftr" sz="quarter" idx="2"/>
          </p:nvPr>
        </p:nvSpPr>
        <p:spPr bwMode="auto">
          <a:xfrm>
            <a:off x="0" y="8831580"/>
            <a:ext cx="3037840" cy="464820"/>
          </a:xfrm>
          <a:prstGeom prst="rect">
            <a:avLst/>
          </a:prstGeom>
          <a:noFill/>
          <a:ln w="12700">
            <a:noFill/>
            <a:miter lim="800000"/>
            <a:headEnd type="none" w="sm" len="sm"/>
            <a:tailEnd type="none" w="sm" len="sm"/>
          </a:ln>
          <a:effectLst/>
        </p:spPr>
        <p:txBody>
          <a:bodyPr vert="horz" wrap="square" lIns="93177" tIns="46589" rIns="93177" bIns="46589" numCol="1" anchor="b" anchorCtr="0" compatLnSpc="1">
            <a:prstTxWarp prst="textNoShape">
              <a:avLst/>
            </a:prstTxWarp>
          </a:bodyPr>
          <a:lstStyle>
            <a:lvl1pPr>
              <a:defRPr sz="1200">
                <a:latin typeface="Times New Roman" pitchFamily="18" charset="0"/>
              </a:defRPr>
            </a:lvl1pPr>
          </a:lstStyle>
          <a:p>
            <a:endParaRPr lang="en-US"/>
          </a:p>
        </p:txBody>
      </p:sp>
      <p:sp>
        <p:nvSpPr>
          <p:cNvPr id="94213" name="Rectangle 5"/>
          <p:cNvSpPr>
            <a:spLocks noGrp="1" noChangeArrowheads="1"/>
          </p:cNvSpPr>
          <p:nvPr>
            <p:ph type="sldNum" sz="quarter" idx="3"/>
          </p:nvPr>
        </p:nvSpPr>
        <p:spPr bwMode="auto">
          <a:xfrm>
            <a:off x="3972560" y="8831580"/>
            <a:ext cx="3037840" cy="464820"/>
          </a:xfrm>
          <a:prstGeom prst="rect">
            <a:avLst/>
          </a:prstGeom>
          <a:noFill/>
          <a:ln w="12700">
            <a:noFill/>
            <a:miter lim="800000"/>
            <a:headEnd type="none" w="sm" len="sm"/>
            <a:tailEnd type="none" w="sm" len="sm"/>
          </a:ln>
          <a:effectLst/>
        </p:spPr>
        <p:txBody>
          <a:bodyPr vert="horz" wrap="square" lIns="93177" tIns="46589" rIns="93177" bIns="46589" numCol="1" anchor="b" anchorCtr="0" compatLnSpc="1">
            <a:prstTxWarp prst="textNoShape">
              <a:avLst/>
            </a:prstTxWarp>
          </a:bodyPr>
          <a:lstStyle>
            <a:lvl1pPr algn="r">
              <a:defRPr sz="1200">
                <a:latin typeface="Times New Roman" pitchFamily="18" charset="0"/>
              </a:defRPr>
            </a:lvl1pPr>
          </a:lstStyle>
          <a:p>
            <a:fld id="{1174E85E-9DBB-4538-BD15-F096989EE7F9}" type="slidenum">
              <a:rPr lang="en-US"/>
              <a:pPr/>
              <a:t>‹#›</a:t>
            </a:fld>
            <a:endParaRPr lang="en-US"/>
          </a:p>
        </p:txBody>
      </p:sp>
    </p:spTree>
    <p:extLst>
      <p:ext uri="{BB962C8B-B14F-4D97-AF65-F5344CB8AC3E}">
        <p14:creationId xmlns:p14="http://schemas.microsoft.com/office/powerpoint/2010/main" val="54261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0" y="0"/>
            <a:ext cx="3037840" cy="464820"/>
          </a:xfrm>
          <a:prstGeom prst="rect">
            <a:avLst/>
          </a:prstGeom>
          <a:noFill/>
          <a:ln w="12700">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lvl1pPr>
              <a:defRPr sz="1200">
                <a:latin typeface="Times New Roman" pitchFamily="18" charset="0"/>
              </a:defRPr>
            </a:lvl1pPr>
          </a:lstStyle>
          <a:p>
            <a:endParaRPr lang="en-US"/>
          </a:p>
        </p:txBody>
      </p:sp>
      <p:sp>
        <p:nvSpPr>
          <p:cNvPr id="92163" name="Rectangle 3"/>
          <p:cNvSpPr>
            <a:spLocks noGrp="1" noChangeArrowheads="1"/>
          </p:cNvSpPr>
          <p:nvPr>
            <p:ph type="dt" idx="1"/>
          </p:nvPr>
        </p:nvSpPr>
        <p:spPr bwMode="auto">
          <a:xfrm>
            <a:off x="3972560" y="0"/>
            <a:ext cx="3037840" cy="464820"/>
          </a:xfrm>
          <a:prstGeom prst="rect">
            <a:avLst/>
          </a:prstGeom>
          <a:noFill/>
          <a:ln w="12700">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lvl1pPr algn="r">
              <a:defRPr sz="1200">
                <a:latin typeface="Times New Roman" pitchFamily="18" charset="0"/>
              </a:defRPr>
            </a:lvl1pPr>
          </a:lstStyle>
          <a:p>
            <a:endParaRPr lang="en-US"/>
          </a:p>
        </p:txBody>
      </p:sp>
      <p:sp>
        <p:nvSpPr>
          <p:cNvPr id="92164" name="Rectangle 4"/>
          <p:cNvSpPr>
            <a:spLocks noGrp="1" noRot="1" noChangeAspect="1" noChangeArrowheads="1" noTextEdit="1"/>
          </p:cNvSpPr>
          <p:nvPr>
            <p:ph type="sldImg" idx="2"/>
          </p:nvPr>
        </p:nvSpPr>
        <p:spPr bwMode="auto">
          <a:xfrm>
            <a:off x="889000" y="696913"/>
            <a:ext cx="5232400" cy="3486150"/>
          </a:xfrm>
          <a:prstGeom prst="rect">
            <a:avLst/>
          </a:prstGeom>
          <a:noFill/>
          <a:ln w="9525">
            <a:solidFill>
              <a:srgbClr val="000000"/>
            </a:solidFill>
            <a:miter lim="800000"/>
            <a:headEnd/>
            <a:tailEnd/>
          </a:ln>
          <a:effectLst/>
        </p:spPr>
      </p:sp>
      <p:sp>
        <p:nvSpPr>
          <p:cNvPr id="92165" name="Rectangle 5"/>
          <p:cNvSpPr>
            <a:spLocks noGrp="1" noChangeArrowheads="1"/>
          </p:cNvSpPr>
          <p:nvPr>
            <p:ph type="body" sz="quarter" idx="3"/>
          </p:nvPr>
        </p:nvSpPr>
        <p:spPr bwMode="auto">
          <a:xfrm>
            <a:off x="934720" y="4415790"/>
            <a:ext cx="5140960" cy="4183380"/>
          </a:xfrm>
          <a:prstGeom prst="rect">
            <a:avLst/>
          </a:prstGeom>
          <a:noFill/>
          <a:ln w="12700">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2166" name="Rectangle 6"/>
          <p:cNvSpPr>
            <a:spLocks noGrp="1" noChangeArrowheads="1"/>
          </p:cNvSpPr>
          <p:nvPr>
            <p:ph type="ftr" sz="quarter" idx="4"/>
          </p:nvPr>
        </p:nvSpPr>
        <p:spPr bwMode="auto">
          <a:xfrm>
            <a:off x="0" y="8831580"/>
            <a:ext cx="3037840" cy="464820"/>
          </a:xfrm>
          <a:prstGeom prst="rect">
            <a:avLst/>
          </a:prstGeom>
          <a:noFill/>
          <a:ln w="12700">
            <a:noFill/>
            <a:miter lim="800000"/>
            <a:headEnd type="none" w="sm" len="sm"/>
            <a:tailEnd type="none" w="sm" len="sm"/>
          </a:ln>
          <a:effectLst/>
        </p:spPr>
        <p:txBody>
          <a:bodyPr vert="horz" wrap="square" lIns="93177" tIns="46589" rIns="93177" bIns="46589" numCol="1" anchor="b" anchorCtr="0" compatLnSpc="1">
            <a:prstTxWarp prst="textNoShape">
              <a:avLst/>
            </a:prstTxWarp>
          </a:bodyPr>
          <a:lstStyle>
            <a:lvl1pPr>
              <a:defRPr sz="1200">
                <a:latin typeface="Times New Roman" pitchFamily="18" charset="0"/>
              </a:defRPr>
            </a:lvl1pPr>
          </a:lstStyle>
          <a:p>
            <a:endParaRPr lang="en-US"/>
          </a:p>
        </p:txBody>
      </p:sp>
      <p:sp>
        <p:nvSpPr>
          <p:cNvPr id="92167" name="Rectangle 7"/>
          <p:cNvSpPr>
            <a:spLocks noGrp="1" noChangeArrowheads="1"/>
          </p:cNvSpPr>
          <p:nvPr>
            <p:ph type="sldNum" sz="quarter" idx="5"/>
          </p:nvPr>
        </p:nvSpPr>
        <p:spPr bwMode="auto">
          <a:xfrm>
            <a:off x="3972560" y="8831580"/>
            <a:ext cx="3037840" cy="464820"/>
          </a:xfrm>
          <a:prstGeom prst="rect">
            <a:avLst/>
          </a:prstGeom>
          <a:noFill/>
          <a:ln w="12700">
            <a:noFill/>
            <a:miter lim="800000"/>
            <a:headEnd type="none" w="sm" len="sm"/>
            <a:tailEnd type="none" w="sm" len="sm"/>
          </a:ln>
          <a:effectLst/>
        </p:spPr>
        <p:txBody>
          <a:bodyPr vert="horz" wrap="square" lIns="93177" tIns="46589" rIns="93177" bIns="46589" numCol="1" anchor="b" anchorCtr="0" compatLnSpc="1">
            <a:prstTxWarp prst="textNoShape">
              <a:avLst/>
            </a:prstTxWarp>
          </a:bodyPr>
          <a:lstStyle>
            <a:lvl1pPr algn="r">
              <a:defRPr sz="1200">
                <a:latin typeface="Times New Roman" pitchFamily="18" charset="0"/>
              </a:defRPr>
            </a:lvl1pPr>
          </a:lstStyle>
          <a:p>
            <a:fld id="{6E9D33DE-EDB3-4643-A127-C6368883C798}" type="slidenum">
              <a:rPr lang="en-US"/>
              <a:pPr/>
              <a:t>‹#›</a:t>
            </a:fld>
            <a:endParaRPr lang="en-US"/>
          </a:p>
        </p:txBody>
      </p:sp>
    </p:spTree>
    <p:extLst>
      <p:ext uri="{BB962C8B-B14F-4D97-AF65-F5344CB8AC3E}">
        <p14:creationId xmlns:p14="http://schemas.microsoft.com/office/powerpoint/2010/main" val="32040281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OSU-TBI-ID</a:t>
            </a:r>
            <a:r>
              <a:rPr lang="en-US" baseline="0" dirty="0" smtClean="0"/>
              <a:t> was published in 2007 by John Corrigan. It was designed as a structured interview for health and social service professionals assessing the occurrence of TBI over the client/patient’s lifetime. The measure is particularly nice because it shows strong psychometric properties, yet only takes a few minutes to administer.</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3</a:t>
            </a:fld>
            <a:endParaRPr lang="en-US"/>
          </a:p>
        </p:txBody>
      </p:sp>
    </p:spTree>
    <p:extLst>
      <p:ext uri="{BB962C8B-B14F-4D97-AF65-F5344CB8AC3E}">
        <p14:creationId xmlns:p14="http://schemas.microsoft.com/office/powerpoint/2010/main" val="138054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recently added some items to the end of the original OSU-TBI-ID to allow for screening the causes of BI outside of TBI. These additional items assess the presence of ABI history. For example, stroke...</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9</a:t>
            </a:fld>
            <a:endParaRPr lang="en-US" dirty="0"/>
          </a:p>
        </p:txBody>
      </p:sp>
    </p:spTree>
    <p:extLst>
      <p:ext uri="{BB962C8B-B14F-4D97-AF65-F5344CB8AC3E}">
        <p14:creationId xmlns:p14="http://schemas.microsoft.com/office/powerpoint/2010/main" val="1976495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entire OSU-TBI-ID with the additional ABI items added at the end. Overall,</a:t>
            </a:r>
            <a:r>
              <a:rPr lang="en-US" baseline="0" dirty="0" smtClean="0"/>
              <a:t> with the addition of the new items, there are 4 steps, or components for this screening tool. Administration should take less than five minutes, but can take longer for clients with many injuries. Keep in mind this is a measurement tool we are introducing to help you in assessing brain injury. This is not required for an RF referral!!! </a:t>
            </a:r>
          </a:p>
        </p:txBody>
      </p:sp>
      <p:sp>
        <p:nvSpPr>
          <p:cNvPr id="4" name="Slide Number Placeholder 3"/>
          <p:cNvSpPr>
            <a:spLocks noGrp="1"/>
          </p:cNvSpPr>
          <p:nvPr>
            <p:ph type="sldNum" sz="quarter" idx="10"/>
          </p:nvPr>
        </p:nvSpPr>
        <p:spPr/>
        <p:txBody>
          <a:bodyPr/>
          <a:lstStyle/>
          <a:p>
            <a:fld id="{6E9D33DE-EDB3-4643-A127-C6368883C798}" type="slidenum">
              <a:rPr lang="en-US" smtClean="0"/>
              <a:pPr/>
              <a:t>10</a:t>
            </a:fld>
            <a:endParaRPr lang="en-US" dirty="0"/>
          </a:p>
        </p:txBody>
      </p:sp>
    </p:spTree>
    <p:extLst>
      <p:ext uri="{BB962C8B-B14F-4D97-AF65-F5344CB8AC3E}">
        <p14:creationId xmlns:p14="http://schemas.microsoft.com/office/powerpoint/2010/main" val="4185477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part of the interview consists of the following five questions: </a:t>
            </a:r>
          </a:p>
          <a:p>
            <a:r>
              <a:rPr lang="en-US" dirty="0" smtClean="0"/>
              <a:t>As</a:t>
            </a:r>
            <a:r>
              <a:rPr lang="en-US" baseline="0" dirty="0" smtClean="0"/>
              <a:t> you can see, the responses are all yes/no. If a client responds “no,” you can simply move on to the next question. If they respond “yes” to any of the items, you will record more information in the step 1 table. We will show a couple of examples later to illustrate this process.</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11</a:t>
            </a:fld>
            <a:endParaRPr lang="en-US" dirty="0"/>
          </a:p>
        </p:txBody>
      </p:sp>
    </p:spTree>
    <p:extLst>
      <p:ext uri="{BB962C8B-B14F-4D97-AF65-F5344CB8AC3E}">
        <p14:creationId xmlns:p14="http://schemas.microsoft.com/office/powerpoint/2010/main" val="1321581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the font is pretty small on</a:t>
            </a:r>
            <a:r>
              <a:rPr lang="en-US" baseline="0" dirty="0" smtClean="0"/>
              <a:t> the previous slide, I have copied the actual questions on the next few slides. Question 1 asks whether the client has ever been hospitalized or treated in an emergency room for a head or neck injury.  If they respond “no,” just move on to the next slide. If they respond, “yes,” then you will go to the chart and write down the cause of the injury. For example, if someone says “yes,” then you would ask what happened. You record what caused the injury in the column labeled “step 1.” Again, we will go through an example later. </a:t>
            </a:r>
          </a:p>
          <a:p>
            <a:endParaRPr lang="en-US" baseline="0" dirty="0" smtClean="0"/>
          </a:p>
          <a:p>
            <a:r>
              <a:rPr lang="en-US" baseline="0" dirty="0" smtClean="0"/>
              <a:t>The remainder of step 1 all follows the same format. </a:t>
            </a:r>
          </a:p>
          <a:p>
            <a:endParaRPr lang="en-US" baseline="0" dirty="0" smtClean="0"/>
          </a:p>
          <a:p>
            <a:r>
              <a:rPr lang="en-US" baseline="0" dirty="0" smtClean="0"/>
              <a:t>Question 2 asks whether or not they have ever injured their head or neck from crashing a moving vehicle. You may notice that someone who reports “yes” on this question, also reported “yes” on question 1. If the incident they are reporting is the same incident, you do not need to report it in the table again. If it is a different incident they are talking about, you do need to report it in the table.</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12</a:t>
            </a:fld>
            <a:endParaRPr lang="en-US" dirty="0"/>
          </a:p>
        </p:txBody>
      </p:sp>
    </p:spTree>
    <p:extLst>
      <p:ext uri="{BB962C8B-B14F-4D97-AF65-F5344CB8AC3E}">
        <p14:creationId xmlns:p14="http://schemas.microsoft.com/office/powerpoint/2010/main" val="1321581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 3 asks whether the client has ever been injured in a fall or from being struck. It also asks about sports</a:t>
            </a:r>
            <a:r>
              <a:rPr lang="en-US" baseline="0" dirty="0" smtClean="0"/>
              <a:t> and playground injuries.</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13</a:t>
            </a:fld>
            <a:endParaRPr lang="en-US" dirty="0"/>
          </a:p>
        </p:txBody>
      </p:sp>
    </p:spTree>
    <p:extLst>
      <p:ext uri="{BB962C8B-B14F-4D97-AF65-F5344CB8AC3E}">
        <p14:creationId xmlns:p14="http://schemas.microsoft.com/office/powerpoint/2010/main" val="2828396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 4 asks about violence. Whether</a:t>
            </a:r>
            <a:r>
              <a:rPr lang="en-US" baseline="0" dirty="0" smtClean="0"/>
              <a:t> or not the client has been injured in a fight, shaken, or shot in the head.</a:t>
            </a:r>
          </a:p>
          <a:p>
            <a:endParaRPr lang="en-US" baseline="0" dirty="0" smtClean="0"/>
          </a:p>
          <a:p>
            <a:r>
              <a:rPr lang="en-US" baseline="0" dirty="0" smtClean="0"/>
              <a:t>Question 5 asks about exposure to blasts or explosions.</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14</a:t>
            </a:fld>
            <a:endParaRPr lang="en-US" dirty="0"/>
          </a:p>
        </p:txBody>
      </p:sp>
    </p:spTree>
    <p:extLst>
      <p:ext uri="{BB962C8B-B14F-4D97-AF65-F5344CB8AC3E}">
        <p14:creationId xmlns:p14="http://schemas.microsoft.com/office/powerpoint/2010/main" val="4165839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step 1, the first five yes/no questions, you will move on to step 2. If you received all “no” responses to step 1, then you can skip step 2.</a:t>
            </a:r>
          </a:p>
          <a:p>
            <a:endParaRPr lang="en-US" baseline="0" dirty="0" smtClean="0"/>
          </a:p>
          <a:p>
            <a:r>
              <a:rPr lang="en-US" baseline="0" dirty="0" smtClean="0"/>
              <a:t>Step 2 utilizes the table adjoining the step 1 table. It allows you to gather a little bit more information about the injuries recorded during step 1.</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15</a:t>
            </a:fld>
            <a:endParaRPr lang="en-US" dirty="0"/>
          </a:p>
        </p:txBody>
      </p:sp>
    </p:spTree>
    <p:extLst>
      <p:ext uri="{BB962C8B-B14F-4D97-AF65-F5344CB8AC3E}">
        <p14:creationId xmlns:p14="http://schemas.microsoft.com/office/powerpoint/2010/main" val="1321581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Zooming in to the top</a:t>
            </a:r>
            <a:r>
              <a:rPr lang="en-US" baseline="0" dirty="0" smtClean="0"/>
              <a:t> of form under “step 2,” you will see item 6. This item asks about whether or not the client lost consciousness and if so, how long. You will record the answer in the table. If they did experience a </a:t>
            </a:r>
            <a:r>
              <a:rPr lang="en-US" baseline="0" dirty="0" err="1" smtClean="0"/>
              <a:t>loc</a:t>
            </a:r>
            <a:r>
              <a:rPr lang="en-US" baseline="0" dirty="0" smtClean="0"/>
              <a:t>, you categorize the response in terms of length of LOC. You can select less than 30 minutes, between 30 minutes and 1 day, or greater than 1 day. If they did not report a LOC, you will ask if they were dazed or experienced a memory gap from the injury. Keep in mind you do not need to ask that if they reported a LOC. </a:t>
            </a:r>
          </a:p>
          <a:p>
            <a:r>
              <a:rPr lang="en-US" baseline="0" dirty="0" smtClean="0"/>
              <a:t>Finally, you ask how old they were when they experienced their injury.</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16</a:t>
            </a:fld>
            <a:endParaRPr lang="en-US"/>
          </a:p>
        </p:txBody>
      </p:sp>
    </p:spTree>
    <p:extLst>
      <p:ext uri="{BB962C8B-B14F-4D97-AF65-F5344CB8AC3E}">
        <p14:creationId xmlns:p14="http://schemas.microsoft.com/office/powerpoint/2010/main" val="4234058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Step three is designed to assess a history of multiple head injuries.</a:t>
            </a:r>
            <a:r>
              <a:rPr lang="en-US" baseline="0" dirty="0" smtClean="0"/>
              <a:t> Similar to the previous steps, you will report the cause in the first column of the table and then answer questions in the remainder of the table if they report any injuries. </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17</a:t>
            </a:fld>
            <a:endParaRPr lang="en-US"/>
          </a:p>
        </p:txBody>
      </p:sp>
    </p:spTree>
    <p:extLst>
      <p:ext uri="{BB962C8B-B14F-4D97-AF65-F5344CB8AC3E}">
        <p14:creationId xmlns:p14="http://schemas.microsoft.com/office/powerpoint/2010/main" val="1321581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Zooming in to step 3,</a:t>
            </a:r>
            <a:r>
              <a:rPr lang="en-US" baseline="0" dirty="0" smtClean="0"/>
              <a:t> you will see the first question asking about multiple, repeated impacts to your head. If the client responds “no,” you are finished with this step and can move on to step 4. If they indicate that they have experienced multiple impacts, then, similar to the previous sections, you will record the cause in the step 3 table.</a:t>
            </a:r>
          </a:p>
          <a:p>
            <a:endParaRPr lang="en-US" baseline="0" dirty="0" smtClean="0"/>
          </a:p>
          <a:p>
            <a:r>
              <a:rPr lang="en-US" baseline="0" dirty="0" smtClean="0"/>
              <a:t>They may have more than one cause for the multiple impacts. If they do, you will record each cause in a new line of the table.</a:t>
            </a:r>
          </a:p>
          <a:p>
            <a:endParaRPr lang="en-US" dirty="0" smtClean="0"/>
          </a:p>
          <a:p>
            <a:r>
              <a:rPr lang="en-US" dirty="0" smtClean="0"/>
              <a:t>After recording the injuries, you will go back and ask some questions</a:t>
            </a:r>
            <a:r>
              <a:rPr lang="en-US" baseline="0" dirty="0" smtClean="0"/>
              <a:t> about them and finish the table. </a:t>
            </a:r>
          </a:p>
          <a:p>
            <a:r>
              <a:rPr lang="en-US" baseline="0" dirty="0" smtClean="0"/>
              <a:t>First, you will ask what the typical effect was. Since this injury line item consists of many different events, you are trying to assess what happened most of the time. </a:t>
            </a:r>
          </a:p>
          <a:p>
            <a:r>
              <a:rPr lang="en-US" baseline="0" dirty="0" smtClean="0"/>
              <a:t>Next, you will ask about the most severe effect from one of these injuries.</a:t>
            </a:r>
          </a:p>
          <a:p>
            <a:r>
              <a:rPr lang="en-US" baseline="0" dirty="0" smtClean="0"/>
              <a:t>Finally, you will ask for the age when the repeated injuries began and when they ended.</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18</a:t>
            </a:fld>
            <a:endParaRPr lang="en-US"/>
          </a:p>
        </p:txBody>
      </p:sp>
    </p:spTree>
    <p:extLst>
      <p:ext uri="{BB962C8B-B14F-4D97-AF65-F5344CB8AC3E}">
        <p14:creationId xmlns:p14="http://schemas.microsoft.com/office/powerpoint/2010/main" val="3547875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a:t>
            </a:r>
            <a:r>
              <a:rPr lang="en-US" baseline="0" dirty="0" smtClean="0"/>
              <a:t> closer look at the step 3 table. </a:t>
            </a:r>
          </a:p>
          <a:p>
            <a:endParaRPr lang="en-US" baseline="0" dirty="0" smtClean="0"/>
          </a:p>
          <a:p>
            <a:r>
              <a:rPr lang="en-US" baseline="0" dirty="0" smtClean="0"/>
              <a:t>As you can see, the typical effect has two choices:</a:t>
            </a:r>
          </a:p>
          <a:p>
            <a:r>
              <a:rPr lang="en-US" baseline="0" dirty="0" smtClean="0"/>
              <a:t>Dazed/Memory Gap: Yes or no</a:t>
            </a:r>
          </a:p>
          <a:p>
            <a:r>
              <a:rPr lang="en-US" baseline="0" dirty="0" smtClean="0"/>
              <a:t>LOC: Yes or no</a:t>
            </a:r>
          </a:p>
          <a:p>
            <a:endParaRPr lang="en-US" baseline="0" dirty="0" smtClean="0"/>
          </a:p>
          <a:p>
            <a:r>
              <a:rPr lang="en-US" baseline="0" dirty="0" smtClean="0"/>
              <a:t>When asking about the most severe effect, you will ask the same questions, but you will also ask about the duration of LOC using the same categories as the first table.</a:t>
            </a:r>
          </a:p>
          <a:p>
            <a:endParaRPr lang="en-US" baseline="0" dirty="0" smtClean="0"/>
          </a:p>
          <a:p>
            <a:r>
              <a:rPr lang="en-US" baseline="0" dirty="0" smtClean="0"/>
              <a:t>Finally, you can see there you record the two ages.</a:t>
            </a:r>
          </a:p>
          <a:p>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19</a:t>
            </a:fld>
            <a:endParaRPr lang="en-US"/>
          </a:p>
        </p:txBody>
      </p:sp>
    </p:spTree>
    <p:extLst>
      <p:ext uri="{BB962C8B-B14F-4D97-AF65-F5344CB8AC3E}">
        <p14:creationId xmlns:p14="http://schemas.microsoft.com/office/powerpoint/2010/main" val="545559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we</a:t>
            </a:r>
            <a:r>
              <a:rPr lang="en-US" baseline="0" dirty="0" smtClean="0"/>
              <a:t> come to the final set of questions. </a:t>
            </a:r>
            <a:r>
              <a:rPr lang="en-US" dirty="0" smtClean="0"/>
              <a:t>Step 4 includes</a:t>
            </a:r>
            <a:r>
              <a:rPr lang="en-US" baseline="0" dirty="0" smtClean="0"/>
              <a:t> the ABI items mentioned before. This part of the interview is similar to step 1. You will ask 7 yes/no questions and record the cause and some basic information in the step 4 table. </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20</a:t>
            </a:fld>
            <a:endParaRPr lang="en-US"/>
          </a:p>
        </p:txBody>
      </p:sp>
    </p:spTree>
    <p:extLst>
      <p:ext uri="{BB962C8B-B14F-4D97-AF65-F5344CB8AC3E}">
        <p14:creationId xmlns:p14="http://schemas.microsoft.com/office/powerpoint/2010/main" val="2284103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have copied</a:t>
            </a:r>
            <a:r>
              <a:rPr lang="en-US" baseline="0" dirty="0" smtClean="0"/>
              <a:t> the actual questions here so you can see a close up. Question 1 asks about stroke and ruptured aneurysm. One important thing to note with this question is that you aren’t asking about an aneurysm in general. You are only asking if it is ruptured.</a:t>
            </a:r>
          </a:p>
          <a:p>
            <a:endParaRPr lang="en-US" baseline="0" dirty="0" smtClean="0"/>
          </a:p>
          <a:p>
            <a:r>
              <a:rPr lang="en-US" baseline="0" dirty="0" smtClean="0"/>
              <a:t>Question 2 asks about a loss of oxygen to the brain. As you can see from the question details, many events can lead to a lack of oxygen so we provided several examples to help trigger this for the client.</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21</a:t>
            </a:fld>
            <a:endParaRPr lang="en-US"/>
          </a:p>
        </p:txBody>
      </p:sp>
    </p:spTree>
    <p:extLst>
      <p:ext uri="{BB962C8B-B14F-4D97-AF65-F5344CB8AC3E}">
        <p14:creationId xmlns:p14="http://schemas.microsoft.com/office/powerpoint/2010/main" val="3167693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 3 asks about lightning strikes</a:t>
            </a:r>
          </a:p>
          <a:p>
            <a:endParaRPr lang="en-US" dirty="0" smtClean="0"/>
          </a:p>
          <a:p>
            <a:r>
              <a:rPr lang="en-US" dirty="0" smtClean="0"/>
              <a:t>Four</a:t>
            </a:r>
            <a:r>
              <a:rPr lang="en-US" baseline="0" dirty="0" smtClean="0"/>
              <a:t> asks about brain infection</a:t>
            </a:r>
          </a:p>
          <a:p>
            <a:endParaRPr lang="en-US" dirty="0" smtClean="0"/>
          </a:p>
          <a:p>
            <a:r>
              <a:rPr lang="en-US" dirty="0" smtClean="0"/>
              <a:t>And question 5 asks about brain tumors</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22</a:t>
            </a:fld>
            <a:endParaRPr lang="en-US"/>
          </a:p>
        </p:txBody>
      </p:sp>
    </p:spTree>
    <p:extLst>
      <p:ext uri="{BB962C8B-B14F-4D97-AF65-F5344CB8AC3E}">
        <p14:creationId xmlns:p14="http://schemas.microsoft.com/office/powerpoint/2010/main" val="2116666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 6 asks about brain surgery.</a:t>
            </a:r>
          </a:p>
          <a:p>
            <a:endParaRPr lang="en-US" dirty="0" smtClean="0"/>
          </a:p>
          <a:p>
            <a:r>
              <a:rPr lang="en-US" dirty="0" smtClean="0"/>
              <a:t>Question 7 asks about exposure to toxic materials. We have listed some common toxic hazards</a:t>
            </a:r>
            <a:r>
              <a:rPr lang="en-US" baseline="0" dirty="0" smtClean="0"/>
              <a:t> to help the client remember.</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23</a:t>
            </a:fld>
            <a:endParaRPr lang="en-US"/>
          </a:p>
        </p:txBody>
      </p:sp>
    </p:spTree>
    <p:extLst>
      <p:ext uri="{BB962C8B-B14F-4D97-AF65-F5344CB8AC3E}">
        <p14:creationId xmlns:p14="http://schemas.microsoft.com/office/powerpoint/2010/main" val="3496715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the client responded “yes” to any of the step</a:t>
            </a:r>
            <a:r>
              <a:rPr lang="en-US" baseline="0" dirty="0" smtClean="0"/>
              <a:t> 4 ABI items, you would have recorded a cause in the step 4 table. After asking the remainder of the questions, you would go back and ask whether or not they received medical treatment, whether or not they were hospitalized, and their age at injury.</a:t>
            </a:r>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24</a:t>
            </a:fld>
            <a:endParaRPr lang="en-US"/>
          </a:p>
        </p:txBody>
      </p:sp>
    </p:spTree>
    <p:extLst>
      <p:ext uri="{BB962C8B-B14F-4D97-AF65-F5344CB8AC3E}">
        <p14:creationId xmlns:p14="http://schemas.microsoft.com/office/powerpoint/2010/main" val="2181591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9D33DE-EDB3-4643-A127-C6368883C798}" type="slidenum">
              <a:rPr lang="en-US" smtClean="0"/>
              <a:pPr/>
              <a:t>26</a:t>
            </a:fld>
            <a:endParaRPr lang="en-US"/>
          </a:p>
        </p:txBody>
      </p:sp>
    </p:spTree>
    <p:extLst>
      <p:ext uri="{BB962C8B-B14F-4D97-AF65-F5344CB8AC3E}">
        <p14:creationId xmlns:p14="http://schemas.microsoft.com/office/powerpoint/2010/main" val="2038432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a:t>
            </a:r>
            <a:r>
              <a:rPr lang="en-US" baseline="0" dirty="0" smtClean="0"/>
              <a:t> at Ms. Doe’s most severe injury (when she was hit by the car at age 8), reveals that she likely sustained </a:t>
            </a:r>
            <a:r>
              <a:rPr lang="en-US" baseline="0" smtClean="0"/>
              <a:t>a severe TBI. </a:t>
            </a:r>
            <a:endParaRPr lang="en-US"/>
          </a:p>
        </p:txBody>
      </p:sp>
      <p:sp>
        <p:nvSpPr>
          <p:cNvPr id="4" name="Slide Number Placeholder 3"/>
          <p:cNvSpPr>
            <a:spLocks noGrp="1"/>
          </p:cNvSpPr>
          <p:nvPr>
            <p:ph type="sldNum" sz="quarter" idx="10"/>
          </p:nvPr>
        </p:nvSpPr>
        <p:spPr/>
        <p:txBody>
          <a:bodyPr/>
          <a:lstStyle/>
          <a:p>
            <a:fld id="{6E9D33DE-EDB3-4643-A127-C6368883C798}" type="slidenum">
              <a:rPr lang="en-US" smtClean="0"/>
              <a:pPr/>
              <a:t>28</a:t>
            </a:fld>
            <a:endParaRPr lang="en-US"/>
          </a:p>
        </p:txBody>
      </p:sp>
    </p:spTree>
    <p:extLst>
      <p:ext uri="{BB962C8B-B14F-4D97-AF65-F5344CB8AC3E}">
        <p14:creationId xmlns:p14="http://schemas.microsoft.com/office/powerpoint/2010/main" val="1924769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70" y="2082800"/>
            <a:ext cx="8550275" cy="143668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32" y="3797307"/>
            <a:ext cx="7042151" cy="171291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27708E33-9FD6-49EA-AC80-669C15BFDFB4}"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E351A825-8714-47F2-B541-1F26A204BE98}"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42" y="4306888"/>
            <a:ext cx="8548687" cy="133191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42" y="2840038"/>
            <a:ext cx="8548687" cy="14668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E3C57739-7E3D-4385-BEEC-AA26CCA90E86}"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54063" y="2606682"/>
            <a:ext cx="4198937"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2606682"/>
            <a:ext cx="4198938"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D5BB974D-A18C-4CF1-A5AC-527B369AA9FB}"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45" y="268295"/>
            <a:ext cx="9051925" cy="1117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1500195"/>
            <a:ext cx="4443412"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2125663"/>
            <a:ext cx="4443412"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7" y="1500195"/>
            <a:ext cx="4445000"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7" y="2125663"/>
            <a:ext cx="4445000"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02D06B76-B8E4-4C61-B5F0-17635673D6D8}"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D5FCF8BB-9000-491E-A294-212A3DC30DF1}"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03F9A09F-C79B-440E-811E-A02FC63092D5}"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44" y="266701"/>
            <a:ext cx="3308350" cy="113506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266707"/>
            <a:ext cx="5622925" cy="5719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44" y="1401763"/>
            <a:ext cx="3308350" cy="45847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FD123961-B24B-4DD5-A531-6F735248E874}"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82" y="4691070"/>
            <a:ext cx="6035675" cy="5540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82" y="598495"/>
            <a:ext cx="6035675" cy="40211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1682" y="5245104"/>
            <a:ext cx="6035675" cy="787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DAF3C5D3-6D41-45D3-891E-E897E5517E1A}"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6DBB64FF-3897-46A9-AF71-F7D2F0F8EDCB}"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7571" y="1265238"/>
            <a:ext cx="2136775" cy="46926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54067" y="1265238"/>
            <a:ext cx="6261100" cy="46926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463F0163-AD80-41EB-A56A-32BA52186274}"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54070" y="1265238"/>
            <a:ext cx="8550275" cy="4692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168275" y="5957895"/>
            <a:ext cx="2095500" cy="446087"/>
          </a:xfrm>
        </p:spPr>
        <p:txBody>
          <a:bodyPr/>
          <a:lstStyle>
            <a:lvl1pPr>
              <a:defRPr/>
            </a:lvl1pPr>
          </a:lstStyle>
          <a:p>
            <a:endParaRPr lang="en-US"/>
          </a:p>
        </p:txBody>
      </p:sp>
      <p:sp>
        <p:nvSpPr>
          <p:cNvPr id="4" name="Slide Number Placeholder 3"/>
          <p:cNvSpPr>
            <a:spLocks noGrp="1"/>
          </p:cNvSpPr>
          <p:nvPr>
            <p:ph type="sldNum" sz="quarter" idx="11"/>
          </p:nvPr>
        </p:nvSpPr>
        <p:spPr>
          <a:xfrm>
            <a:off x="8716967" y="5437188"/>
            <a:ext cx="1173162" cy="296862"/>
          </a:xfrm>
        </p:spPr>
        <p:txBody>
          <a:bodyPr/>
          <a:lstStyle>
            <a:lvl1pPr>
              <a:defRPr/>
            </a:lvl1pPr>
          </a:lstStyle>
          <a:p>
            <a:fld id="{5C70EFA8-A2BF-4AA4-BF98-35B4CE69EE5F}"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70" y="2082800"/>
            <a:ext cx="8550275" cy="143668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32" y="3797307"/>
            <a:ext cx="7042151" cy="171291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97F60323-0AD8-44DD-9535-7B3E27EE172B}"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1849BA4F-19A9-4BF8-B5FB-43540E1B4986}"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42" y="4306888"/>
            <a:ext cx="8548687" cy="133191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42" y="2840038"/>
            <a:ext cx="8548687" cy="14668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472DBD4A-4D09-4D78-8A1F-BE4F5B9160ED}"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54063" y="2606682"/>
            <a:ext cx="4198937"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2606682"/>
            <a:ext cx="4198938"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5E334A44-6F5B-4584-9891-1E81AD9EB8D0}"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45" y="268295"/>
            <a:ext cx="9051925" cy="1117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1500195"/>
            <a:ext cx="4443412"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2125663"/>
            <a:ext cx="4443412"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7" y="1500195"/>
            <a:ext cx="4445000"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7" y="2125663"/>
            <a:ext cx="4445000"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1771C443-555B-43D8-A909-067AC1775DB1}"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8229288D-44B9-4903-9BEF-24675AC7EC0A}"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BDFA3359-C52B-4327-83E5-4FA86362D112}"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44" y="266701"/>
            <a:ext cx="3308350" cy="113506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266707"/>
            <a:ext cx="5622925" cy="5719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44" y="1401763"/>
            <a:ext cx="3308350" cy="45847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B59F26DE-88D3-43CA-81F9-9F33A439591D}"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82" y="4691070"/>
            <a:ext cx="6035675" cy="5540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82" y="598495"/>
            <a:ext cx="6035675" cy="40211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1682" y="5245104"/>
            <a:ext cx="6035675" cy="787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F805729C-6D33-46F5-8438-7B1B71481A04}"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7C0D91DA-36A5-4BC9-B5E6-6A88E273EEC2}"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7571" y="1265238"/>
            <a:ext cx="2136775" cy="46926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54067" y="1265238"/>
            <a:ext cx="6261100" cy="46926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470B30D-B253-4CF2-8B09-D39F1CCA04D2}"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70" y="2082800"/>
            <a:ext cx="8550275" cy="143668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32" y="3797307"/>
            <a:ext cx="7042151" cy="171291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42" y="4306888"/>
            <a:ext cx="8548687" cy="133191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42" y="2840038"/>
            <a:ext cx="8548687" cy="14668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54063" y="2606682"/>
            <a:ext cx="4198937"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2606682"/>
            <a:ext cx="4198938"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45" y="268295"/>
            <a:ext cx="9051925" cy="1117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1500195"/>
            <a:ext cx="4443412"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2125663"/>
            <a:ext cx="4443412"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7" y="1500195"/>
            <a:ext cx="4445000"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7" y="2125663"/>
            <a:ext cx="4445000"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44" y="266701"/>
            <a:ext cx="3308350" cy="113506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266707"/>
            <a:ext cx="5622925" cy="5719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44" y="1401763"/>
            <a:ext cx="3308350" cy="45847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82" y="4691070"/>
            <a:ext cx="6035675" cy="5540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82" y="598495"/>
            <a:ext cx="6035675" cy="40211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1682" y="5245104"/>
            <a:ext cx="6035675" cy="787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7571" y="1265238"/>
            <a:ext cx="2136775" cy="46926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54067" y="1265238"/>
            <a:ext cx="6261100" cy="46926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70" y="2082800"/>
            <a:ext cx="8550275" cy="143668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32" y="3797307"/>
            <a:ext cx="7042151" cy="171291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90BC50F-7932-410A-9599-3EE4C7FBEF41}"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7769AB05-C6CE-48EE-8B08-326490417312}"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42" y="4306888"/>
            <a:ext cx="8548687" cy="133191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42" y="2840038"/>
            <a:ext cx="8548687" cy="14668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535EA8C0-81ED-42AD-B48B-FFF1049242B5}"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54063" y="2606682"/>
            <a:ext cx="4198937"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2606682"/>
            <a:ext cx="4198938"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EBEDECF5-A5DF-49B0-83ED-289D2395E4C1}"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45" y="268295"/>
            <a:ext cx="9051925" cy="1117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1500195"/>
            <a:ext cx="4443412"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2125663"/>
            <a:ext cx="4443412"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7" y="1500195"/>
            <a:ext cx="4445000"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7" y="2125663"/>
            <a:ext cx="4445000"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D1CB31C9-F54C-465E-B253-0ABE5085EA7E}"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2BEF20C9-75AE-4ACA-8592-F0F03641503B}"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74F6D04E-FF30-4144-A0BD-ABB3FEDDA418}"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44" y="266701"/>
            <a:ext cx="3308350" cy="113506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266707"/>
            <a:ext cx="5622925" cy="5719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44" y="1401763"/>
            <a:ext cx="3308350" cy="45847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2A055DF3-CADE-45D7-B785-BD9CED8A23AD}"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82" y="4691070"/>
            <a:ext cx="6035675" cy="5540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82" y="598495"/>
            <a:ext cx="6035675" cy="40211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1682" y="5245104"/>
            <a:ext cx="6035675" cy="787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C449F5F1-FED8-4C41-BA1F-003F1C7E3C94}"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5274781A-2F7A-433F-92BD-F995173CEF55}"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7571" y="1265238"/>
            <a:ext cx="2136775" cy="46926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54067" y="1265238"/>
            <a:ext cx="6261100" cy="46926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36275457-ECE1-4289-963C-B26F90AADE85}"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70" y="2082800"/>
            <a:ext cx="8550275" cy="143668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32" y="3797307"/>
            <a:ext cx="7042151" cy="171291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42" y="4306888"/>
            <a:ext cx="8548687" cy="133191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42" y="2840038"/>
            <a:ext cx="8548687" cy="14668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54063" y="2606682"/>
            <a:ext cx="4198937"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2606682"/>
            <a:ext cx="4198938"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45" y="268295"/>
            <a:ext cx="9051925" cy="1117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1500195"/>
            <a:ext cx="4443412"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2125663"/>
            <a:ext cx="4443412"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7" y="1500195"/>
            <a:ext cx="4445000"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7" y="2125663"/>
            <a:ext cx="4445000"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44" y="266701"/>
            <a:ext cx="3308350" cy="113506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266707"/>
            <a:ext cx="5622925" cy="5719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44" y="1401763"/>
            <a:ext cx="3308350" cy="45847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82" y="4691070"/>
            <a:ext cx="6035675" cy="5540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82" y="598495"/>
            <a:ext cx="6035675" cy="40211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1682" y="5245104"/>
            <a:ext cx="6035675" cy="787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7571" y="1265238"/>
            <a:ext cx="2136775" cy="46926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54067" y="1265238"/>
            <a:ext cx="6261100" cy="46926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70" y="2082800"/>
            <a:ext cx="8550275" cy="143668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32" y="3797307"/>
            <a:ext cx="7042151" cy="171291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1A6C273-0912-4402-989F-9E2DF90890F8}"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3F0BEDC-EA74-4712-9FAF-AF2DC4EB82FC}"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42" y="4306888"/>
            <a:ext cx="8548687" cy="133191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42" y="2840038"/>
            <a:ext cx="8548687" cy="14668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2AD97A19-6F39-4D46-B583-B4B4A3613C19}"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54063" y="2606682"/>
            <a:ext cx="4198937"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2606682"/>
            <a:ext cx="4198938"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4E527504-4048-4A1E-97C2-053838976056}"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45" y="268295"/>
            <a:ext cx="9051925" cy="1117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1500195"/>
            <a:ext cx="4443412"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2125663"/>
            <a:ext cx="4443412"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7" y="1500195"/>
            <a:ext cx="4445000"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7" y="2125663"/>
            <a:ext cx="4445000"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FA048953-D6A0-4C14-BD03-693C4C90D352}"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1DEE786F-A1C8-4257-A14E-FFECB94AA6FD}"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B46C3FD9-8CC9-409B-AF62-D6F67ECC8DE8}"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44" y="266701"/>
            <a:ext cx="3308350" cy="113506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266707"/>
            <a:ext cx="5622925" cy="5719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44" y="1401763"/>
            <a:ext cx="3308350" cy="45847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845AD148-529B-4A6A-90E9-BAD6809E6E22}"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82" y="4691070"/>
            <a:ext cx="6035675" cy="5540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82" y="598495"/>
            <a:ext cx="6035675" cy="40211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1682" y="5245104"/>
            <a:ext cx="6035675" cy="787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AF681302-88B9-4F6B-9A37-DEBF3F83A648}"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9707A58D-E9D2-4FC6-BB1D-200015352BB4}"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7571" y="1265238"/>
            <a:ext cx="2136775" cy="46926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54067" y="1265238"/>
            <a:ext cx="6261100" cy="46926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8CE9DD20-5391-466A-AF74-175469922310}"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70" y="2082800"/>
            <a:ext cx="8550275" cy="143668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32" y="3797307"/>
            <a:ext cx="7042151" cy="171291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696C532-9FCA-477A-AAE0-24D638B1C832}"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531C478-CCA1-4DA9-9862-247124611506}"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42" y="4306888"/>
            <a:ext cx="8548687" cy="133191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42" y="2840038"/>
            <a:ext cx="8548687" cy="14668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5A50D89-EB84-49A8-B03F-9D383D4668AB}"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54063" y="2606682"/>
            <a:ext cx="4198937"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2606682"/>
            <a:ext cx="4198938" cy="3351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44DD65F9-38A9-4D74-AD50-37624D6576EC}"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45" y="268295"/>
            <a:ext cx="9051925" cy="1117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1500195"/>
            <a:ext cx="4443412"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2125663"/>
            <a:ext cx="4443412"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7" y="1500195"/>
            <a:ext cx="4445000"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7" y="2125663"/>
            <a:ext cx="4445000"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58B550E5-8429-47C0-BD15-89A32137C246}"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508D7978-86F3-4E42-A5FB-BF9EC1C9B9F4}"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C0D8A24B-8127-4DEA-ABE2-DE88A0BCA464}"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44" y="266701"/>
            <a:ext cx="3308350" cy="113506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266707"/>
            <a:ext cx="5622925" cy="5719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44" y="1401763"/>
            <a:ext cx="3308350" cy="45847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2C75E61D-C870-4285-BB85-AB27E2955692}"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82" y="4691070"/>
            <a:ext cx="6035675" cy="5540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82" y="598495"/>
            <a:ext cx="6035675" cy="40211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1682" y="5245104"/>
            <a:ext cx="6035675" cy="787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3A8D27E0-7F38-466C-98DF-292A9278C81C}"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6709B78D-20A1-4F32-864B-1EF69381A58E}"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7571" y="1265238"/>
            <a:ext cx="2136775" cy="46926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54067" y="1265238"/>
            <a:ext cx="6261100" cy="46926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290EED9C-D2C6-4A18-B4B2-4AB1FBA08619}"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460983" y="1266014"/>
            <a:ext cx="7136435" cy="3081363"/>
          </a:xfrm>
          <a:prstGeom prst="rect">
            <a:avLst/>
          </a:prstGeom>
          <a:ln w="3175">
            <a:solidFill>
              <a:schemeClr val="bg1"/>
            </a:solidFill>
          </a:ln>
          <a:effectLst>
            <a:outerShdw blurRad="63500" sx="100500" sy="100500" algn="ctr" rotWithShape="0">
              <a:prstClr val="black">
                <a:alpha val="50000"/>
              </a:prstClr>
            </a:outerShdw>
          </a:effectLst>
        </p:spPr>
        <p:txBody>
          <a:bodyPr vert="horz" lIns="89366" tIns="44683" rIns="89366" bIns="44683" rtlCol="0">
            <a:normAutofit/>
          </a:bodyPr>
          <a:lstStyle/>
          <a:p>
            <a:pPr>
              <a:spcBef>
                <a:spcPts val="1955"/>
              </a:spcBef>
              <a:buClr>
                <a:srgbClr val="2C7C9F">
                  <a:lumMod val="60000"/>
                  <a:lumOff val="40000"/>
                </a:srgbClr>
              </a:buClr>
              <a:buSzPct val="110000"/>
              <a:buFont typeface="Wingdings 2" pitchFamily="18" charset="2"/>
              <a:buNone/>
            </a:pPr>
            <a:endParaRPr sz="3127" dirty="0">
              <a:solidFill>
                <a:prstClr val="black">
                  <a:lumMod val="65000"/>
                  <a:lumOff val="35000"/>
                </a:prstClr>
              </a:solidFill>
              <a:ea typeface="ＭＳ Ｐゴシック" pitchFamily="34" charset="-128"/>
            </a:endParaRPr>
          </a:p>
        </p:txBody>
      </p:sp>
      <p:sp>
        <p:nvSpPr>
          <p:cNvPr id="2" name="Title 1"/>
          <p:cNvSpPr>
            <a:spLocks noGrp="1"/>
          </p:cNvSpPr>
          <p:nvPr>
            <p:ph type="ctrTitle"/>
          </p:nvPr>
        </p:nvSpPr>
        <p:spPr>
          <a:xfrm>
            <a:off x="1455213" y="1489427"/>
            <a:ext cx="7147974" cy="1685738"/>
          </a:xfrm>
        </p:spPr>
        <p:txBody>
          <a:bodyPr vert="horz" lIns="91440" tIns="45720" rIns="91440" bIns="45720" rtlCol="0" anchor="b" anchorCtr="0">
            <a:noAutofit/>
          </a:bodyPr>
          <a:lstStyle>
            <a:lvl1pPr marL="0" indent="0" algn="ctr" defTabSz="893643" rtl="0" eaLnBrk="1" latinLnBrk="0" hangingPunct="1">
              <a:spcBef>
                <a:spcPct val="0"/>
              </a:spcBef>
              <a:buClr>
                <a:schemeClr val="accent1">
                  <a:lumMod val="60000"/>
                  <a:lumOff val="40000"/>
                </a:schemeClr>
              </a:buClr>
              <a:buSzPct val="110000"/>
              <a:buFont typeface="Wingdings 2" pitchFamily="18" charset="2"/>
              <a:buNone/>
              <a:defRPr sz="4496"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455214" y="3224174"/>
            <a:ext cx="7147975" cy="895847"/>
          </a:xfrm>
        </p:spPr>
        <p:txBody>
          <a:bodyPr vert="horz" lIns="91440" tIns="45720" rIns="91440" bIns="45720" rtlCol="0">
            <a:normAutofit/>
          </a:bodyPr>
          <a:lstStyle>
            <a:lvl1pPr marL="0" indent="0" algn="ctr" defTabSz="893643" rtl="0" eaLnBrk="1" latinLnBrk="0" hangingPunct="1">
              <a:spcBef>
                <a:spcPts val="293"/>
              </a:spcBef>
              <a:buClr>
                <a:schemeClr val="accent1">
                  <a:lumMod val="60000"/>
                  <a:lumOff val="40000"/>
                </a:schemeClr>
              </a:buClr>
              <a:buSzPct val="110000"/>
              <a:buFont typeface="Wingdings 2" pitchFamily="18" charset="2"/>
              <a:buNone/>
              <a:defRPr sz="1759" kern="1200">
                <a:solidFill>
                  <a:schemeClr val="tx1">
                    <a:tint val="75000"/>
                  </a:schemeClr>
                </a:solidFill>
                <a:latin typeface="+mn-lt"/>
                <a:ea typeface="+mn-ea"/>
                <a:cs typeface="+mn-cs"/>
              </a:defRPr>
            </a:lvl1pPr>
            <a:lvl2pPr marL="446822" indent="0" algn="ctr">
              <a:buNone/>
              <a:defRPr>
                <a:solidFill>
                  <a:schemeClr val="tx1">
                    <a:tint val="75000"/>
                  </a:schemeClr>
                </a:solidFill>
              </a:defRPr>
            </a:lvl2pPr>
            <a:lvl3pPr marL="893643" indent="0" algn="ctr">
              <a:buNone/>
              <a:defRPr>
                <a:solidFill>
                  <a:schemeClr val="tx1">
                    <a:tint val="75000"/>
                  </a:schemeClr>
                </a:solidFill>
              </a:defRPr>
            </a:lvl3pPr>
            <a:lvl4pPr marL="1340465" indent="0" algn="ctr">
              <a:buNone/>
              <a:defRPr>
                <a:solidFill>
                  <a:schemeClr val="tx1">
                    <a:tint val="75000"/>
                  </a:schemeClr>
                </a:solidFill>
              </a:defRPr>
            </a:lvl4pPr>
            <a:lvl5pPr marL="1787286" indent="0" algn="ctr">
              <a:buNone/>
              <a:defRPr>
                <a:solidFill>
                  <a:schemeClr val="tx1">
                    <a:tint val="75000"/>
                  </a:schemeClr>
                </a:solidFill>
              </a:defRPr>
            </a:lvl5pPr>
            <a:lvl6pPr marL="2234108" indent="0" algn="ctr">
              <a:buNone/>
              <a:defRPr>
                <a:solidFill>
                  <a:schemeClr val="tx1">
                    <a:tint val="75000"/>
                  </a:schemeClr>
                </a:solidFill>
              </a:defRPr>
            </a:lvl6pPr>
            <a:lvl7pPr marL="2680929" indent="0" algn="ctr">
              <a:buNone/>
              <a:defRPr>
                <a:solidFill>
                  <a:schemeClr val="tx1">
                    <a:tint val="75000"/>
                  </a:schemeClr>
                </a:solidFill>
              </a:defRPr>
            </a:lvl7pPr>
            <a:lvl8pPr marL="3127751" indent="0" algn="ctr">
              <a:buNone/>
              <a:defRPr>
                <a:solidFill>
                  <a:schemeClr val="tx1">
                    <a:tint val="75000"/>
                  </a:schemeClr>
                </a:solidFill>
              </a:defRPr>
            </a:lvl8pPr>
            <a:lvl9pPr marL="3574572"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6192819" y="6133304"/>
            <a:ext cx="2346960" cy="356842"/>
          </a:xfrm>
          <a:prstGeom prst="rect">
            <a:avLst/>
          </a:prstGeom>
        </p:spPr>
        <p:txBody>
          <a:bodyPr/>
          <a:lstStyle/>
          <a:p>
            <a:pPr eaLnBrk="1" fontAlgn="auto" hangingPunct="1">
              <a:spcBef>
                <a:spcPts val="0"/>
              </a:spcBef>
              <a:spcAft>
                <a:spcPts val="0"/>
              </a:spcAft>
            </a:pPr>
            <a:fld id="{B01F9CA3-105E-4857-9057-6DB6197DA786}" type="datetimeFigureOut">
              <a:rPr lang="en-US" sz="1759" smtClean="0">
                <a:solidFill>
                  <a:prstClr val="black"/>
                </a:solidFill>
                <a:latin typeface="News Gothic MT"/>
                <a:ea typeface="ＭＳ Ｐゴシック" pitchFamily="34" charset="-128"/>
              </a:rPr>
              <a:pPr eaLnBrk="1" fontAlgn="auto" hangingPunct="1">
                <a:spcBef>
                  <a:spcPts val="0"/>
                </a:spcBef>
                <a:spcAft>
                  <a:spcPts val="0"/>
                </a:spcAft>
              </a:pPr>
              <a:t>6/26/2017</a:t>
            </a:fld>
            <a:endParaRPr lang="en-US" sz="1759" dirty="0">
              <a:solidFill>
                <a:prstClr val="black"/>
              </a:solidFill>
              <a:latin typeface="News Gothic MT"/>
              <a:ea typeface="ＭＳ Ｐゴシック" pitchFamily="34" charset="-128"/>
            </a:endParaRPr>
          </a:p>
        </p:txBody>
      </p:sp>
      <p:sp>
        <p:nvSpPr>
          <p:cNvPr id="5" name="Footer Placeholder 4"/>
          <p:cNvSpPr>
            <a:spLocks noGrp="1"/>
          </p:cNvSpPr>
          <p:nvPr>
            <p:ph type="ftr" sz="quarter" idx="11"/>
          </p:nvPr>
        </p:nvSpPr>
        <p:spPr>
          <a:xfrm>
            <a:off x="290904" y="6133304"/>
            <a:ext cx="5325035" cy="356842"/>
          </a:xfrm>
          <a:prstGeom prst="rect">
            <a:avLst/>
          </a:prstGeom>
        </p:spPr>
        <p:txBody>
          <a:bodyPr/>
          <a:lstStyle/>
          <a:p>
            <a:pPr eaLnBrk="1" fontAlgn="auto" hangingPunct="1">
              <a:spcBef>
                <a:spcPts val="0"/>
              </a:spcBef>
              <a:spcAft>
                <a:spcPts val="0"/>
              </a:spcAft>
            </a:pPr>
            <a:endParaRPr lang="en-US" sz="1759" dirty="0">
              <a:solidFill>
                <a:prstClr val="black"/>
              </a:solidFill>
              <a:latin typeface="News Gothic MT"/>
              <a:ea typeface="ＭＳ Ｐゴシック" pitchFamily="34" charset="-128"/>
            </a:endParaRPr>
          </a:p>
        </p:txBody>
      </p:sp>
      <p:sp>
        <p:nvSpPr>
          <p:cNvPr id="6" name="Slide Number Placeholder 5"/>
          <p:cNvSpPr>
            <a:spLocks noGrp="1"/>
          </p:cNvSpPr>
          <p:nvPr>
            <p:ph type="sldNum" sz="quarter" idx="12"/>
          </p:nvPr>
        </p:nvSpPr>
        <p:spPr>
          <a:xfrm>
            <a:off x="8687697" y="6133304"/>
            <a:ext cx="1089660" cy="356842"/>
          </a:xfrm>
          <a:prstGeom prst="rect">
            <a:avLst/>
          </a:prstGeom>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a:t>
            </a:fld>
            <a:endParaRPr lang="en-US" sz="1759" dirty="0">
              <a:solidFill>
                <a:prstClr val="black"/>
              </a:solidFill>
              <a:latin typeface="News Gothic MT"/>
              <a:ea typeface="ＭＳ Ｐゴシック" pitchFamily="34" charset="-128"/>
            </a:endParaRPr>
          </a:p>
        </p:txBody>
      </p:sp>
    </p:spTree>
    <p:extLst>
      <p:ext uri="{BB962C8B-B14F-4D97-AF65-F5344CB8AC3E}">
        <p14:creationId xmlns:p14="http://schemas.microsoft.com/office/powerpoint/2010/main" val="16600032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6192819" y="6133304"/>
            <a:ext cx="2346960" cy="356842"/>
          </a:xfrm>
          <a:prstGeom prst="rect">
            <a:avLst/>
          </a:prstGeom>
        </p:spPr>
        <p:txBody>
          <a:bodyPr/>
          <a:lstStyle/>
          <a:p>
            <a:pPr eaLnBrk="1" fontAlgn="auto" hangingPunct="1">
              <a:spcBef>
                <a:spcPts val="0"/>
              </a:spcBef>
              <a:spcAft>
                <a:spcPts val="0"/>
              </a:spcAft>
            </a:pPr>
            <a:fld id="{B01F9CA3-105E-4857-9057-6DB6197DA786}" type="datetimeFigureOut">
              <a:rPr lang="en-US" sz="1759" smtClean="0">
                <a:solidFill>
                  <a:prstClr val="black"/>
                </a:solidFill>
                <a:latin typeface="News Gothic MT"/>
                <a:ea typeface="ＭＳ Ｐゴシック" pitchFamily="34" charset="-128"/>
              </a:rPr>
              <a:pPr eaLnBrk="1" fontAlgn="auto" hangingPunct="1">
                <a:spcBef>
                  <a:spcPts val="0"/>
                </a:spcBef>
                <a:spcAft>
                  <a:spcPts val="0"/>
                </a:spcAft>
              </a:pPr>
              <a:t>6/26/2017</a:t>
            </a:fld>
            <a:endParaRPr lang="en-US" sz="1759" dirty="0">
              <a:solidFill>
                <a:prstClr val="black"/>
              </a:solidFill>
              <a:latin typeface="News Gothic MT"/>
              <a:ea typeface="ＭＳ Ｐゴシック" pitchFamily="34" charset="-128"/>
            </a:endParaRPr>
          </a:p>
        </p:txBody>
      </p:sp>
      <p:sp>
        <p:nvSpPr>
          <p:cNvPr id="5" name="Footer Placeholder 4"/>
          <p:cNvSpPr>
            <a:spLocks noGrp="1"/>
          </p:cNvSpPr>
          <p:nvPr>
            <p:ph type="ftr" sz="quarter" idx="11"/>
          </p:nvPr>
        </p:nvSpPr>
        <p:spPr>
          <a:xfrm>
            <a:off x="290904" y="6133304"/>
            <a:ext cx="5325035" cy="356842"/>
          </a:xfrm>
          <a:prstGeom prst="rect">
            <a:avLst/>
          </a:prstGeom>
        </p:spPr>
        <p:txBody>
          <a:bodyPr/>
          <a:lstStyle/>
          <a:p>
            <a:pPr eaLnBrk="1" fontAlgn="auto" hangingPunct="1">
              <a:spcBef>
                <a:spcPts val="0"/>
              </a:spcBef>
              <a:spcAft>
                <a:spcPts val="0"/>
              </a:spcAft>
            </a:pPr>
            <a:endParaRPr lang="en-US" sz="1759" dirty="0">
              <a:solidFill>
                <a:prstClr val="black"/>
              </a:solidFill>
              <a:latin typeface="News Gothic MT"/>
              <a:ea typeface="ＭＳ Ｐゴシック" pitchFamily="34" charset="-128"/>
            </a:endParaRPr>
          </a:p>
        </p:txBody>
      </p:sp>
      <p:sp>
        <p:nvSpPr>
          <p:cNvPr id="6" name="Slide Number Placeholder 5"/>
          <p:cNvSpPr>
            <a:spLocks noGrp="1"/>
          </p:cNvSpPr>
          <p:nvPr>
            <p:ph type="sldNum" sz="quarter" idx="12"/>
          </p:nvPr>
        </p:nvSpPr>
        <p:spPr>
          <a:xfrm>
            <a:off x="8687697" y="6133304"/>
            <a:ext cx="1089660" cy="356842"/>
          </a:xfrm>
          <a:prstGeom prst="rect">
            <a:avLst/>
          </a:prstGeom>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a:t>
            </a:fld>
            <a:endParaRPr lang="en-US" sz="1759" dirty="0">
              <a:solidFill>
                <a:prstClr val="black"/>
              </a:solidFill>
              <a:latin typeface="News Gothic MT"/>
              <a:ea typeface="ＭＳ Ｐゴシック" pitchFamily="34" charset="-128"/>
            </a:endParaRPr>
          </a:p>
        </p:txBody>
      </p:sp>
    </p:spTree>
    <p:extLst>
      <p:ext uri="{BB962C8B-B14F-4D97-AF65-F5344CB8AC3E}">
        <p14:creationId xmlns:p14="http://schemas.microsoft.com/office/powerpoint/2010/main" val="10334016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99892" y="3276743"/>
            <a:ext cx="9258618" cy="1436677"/>
          </a:xfrm>
        </p:spPr>
        <p:txBody>
          <a:bodyPr/>
          <a:lstStyle/>
          <a:p>
            <a:r>
              <a:rPr lang="en-US" smtClean="0"/>
              <a:t>Click to edit Master title style</a:t>
            </a:r>
            <a:endParaRPr dirty="0"/>
          </a:p>
        </p:txBody>
      </p:sp>
      <p:sp>
        <p:nvSpPr>
          <p:cNvPr id="3" name="Subtitle 2"/>
          <p:cNvSpPr>
            <a:spLocks noGrp="1"/>
          </p:cNvSpPr>
          <p:nvPr>
            <p:ph type="subTitle" idx="1"/>
          </p:nvPr>
        </p:nvSpPr>
        <p:spPr>
          <a:xfrm>
            <a:off x="399892" y="4662798"/>
            <a:ext cx="9258618" cy="950606"/>
          </a:xfrm>
        </p:spPr>
        <p:txBody>
          <a:bodyPr>
            <a:normAutofit/>
          </a:bodyPr>
          <a:lstStyle>
            <a:lvl1pPr marL="0" indent="0" algn="ctr">
              <a:spcBef>
                <a:spcPts val="293"/>
              </a:spcBef>
              <a:buNone/>
              <a:defRPr sz="1759">
                <a:solidFill>
                  <a:schemeClr val="tx1">
                    <a:tint val="75000"/>
                  </a:schemeClr>
                </a:solidFill>
              </a:defRPr>
            </a:lvl1pPr>
            <a:lvl2pPr marL="446822" indent="0" algn="ctr">
              <a:buNone/>
              <a:defRPr>
                <a:solidFill>
                  <a:schemeClr val="tx1">
                    <a:tint val="75000"/>
                  </a:schemeClr>
                </a:solidFill>
              </a:defRPr>
            </a:lvl2pPr>
            <a:lvl3pPr marL="893643" indent="0" algn="ctr">
              <a:buNone/>
              <a:defRPr>
                <a:solidFill>
                  <a:schemeClr val="tx1">
                    <a:tint val="75000"/>
                  </a:schemeClr>
                </a:solidFill>
              </a:defRPr>
            </a:lvl3pPr>
            <a:lvl4pPr marL="1340465" indent="0" algn="ctr">
              <a:buNone/>
              <a:defRPr>
                <a:solidFill>
                  <a:schemeClr val="tx1">
                    <a:tint val="75000"/>
                  </a:schemeClr>
                </a:solidFill>
              </a:defRPr>
            </a:lvl4pPr>
            <a:lvl5pPr marL="1787286" indent="0" algn="ctr">
              <a:buNone/>
              <a:defRPr>
                <a:solidFill>
                  <a:schemeClr val="tx1">
                    <a:tint val="75000"/>
                  </a:schemeClr>
                </a:solidFill>
              </a:defRPr>
            </a:lvl5pPr>
            <a:lvl6pPr marL="2234108" indent="0" algn="ctr">
              <a:buNone/>
              <a:defRPr>
                <a:solidFill>
                  <a:schemeClr val="tx1">
                    <a:tint val="75000"/>
                  </a:schemeClr>
                </a:solidFill>
              </a:defRPr>
            </a:lvl6pPr>
            <a:lvl7pPr marL="2680929" indent="0" algn="ctr">
              <a:buNone/>
              <a:defRPr>
                <a:solidFill>
                  <a:schemeClr val="tx1">
                    <a:tint val="75000"/>
                  </a:schemeClr>
                </a:solidFill>
              </a:defRPr>
            </a:lvl7pPr>
            <a:lvl8pPr marL="3127751" indent="0" algn="ctr">
              <a:buNone/>
              <a:defRPr>
                <a:solidFill>
                  <a:schemeClr val="tx1">
                    <a:tint val="75000"/>
                  </a:schemeClr>
                </a:solidFill>
              </a:defRPr>
            </a:lvl8pPr>
            <a:lvl9pPr marL="3574572"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6192819" y="6133304"/>
            <a:ext cx="2346960" cy="356842"/>
          </a:xfrm>
          <a:prstGeom prst="rect">
            <a:avLst/>
          </a:prstGeom>
        </p:spPr>
        <p:txBody>
          <a:bodyPr/>
          <a:lstStyle/>
          <a:p>
            <a:pPr eaLnBrk="1" fontAlgn="auto" hangingPunct="1">
              <a:spcBef>
                <a:spcPts val="0"/>
              </a:spcBef>
              <a:spcAft>
                <a:spcPts val="0"/>
              </a:spcAft>
            </a:pPr>
            <a:fld id="{B01F9CA3-105E-4857-9057-6DB6197DA786}" type="datetimeFigureOut">
              <a:rPr lang="en-US" sz="1759" smtClean="0">
                <a:solidFill>
                  <a:prstClr val="black"/>
                </a:solidFill>
                <a:latin typeface="News Gothic MT"/>
                <a:ea typeface="ＭＳ Ｐゴシック" pitchFamily="34" charset="-128"/>
              </a:rPr>
              <a:pPr eaLnBrk="1" fontAlgn="auto" hangingPunct="1">
                <a:spcBef>
                  <a:spcPts val="0"/>
                </a:spcBef>
                <a:spcAft>
                  <a:spcPts val="0"/>
                </a:spcAft>
              </a:pPr>
              <a:t>6/26/2017</a:t>
            </a:fld>
            <a:endParaRPr lang="en-US" sz="1759" dirty="0">
              <a:solidFill>
                <a:prstClr val="black"/>
              </a:solidFill>
              <a:latin typeface="News Gothic MT"/>
              <a:ea typeface="ＭＳ Ｐゴシック" pitchFamily="34" charset="-128"/>
            </a:endParaRPr>
          </a:p>
        </p:txBody>
      </p:sp>
      <p:sp>
        <p:nvSpPr>
          <p:cNvPr id="5" name="Footer Placeholder 4"/>
          <p:cNvSpPr>
            <a:spLocks noGrp="1"/>
          </p:cNvSpPr>
          <p:nvPr>
            <p:ph type="ftr" sz="quarter" idx="11"/>
          </p:nvPr>
        </p:nvSpPr>
        <p:spPr>
          <a:xfrm>
            <a:off x="290904" y="6133304"/>
            <a:ext cx="5325035" cy="356842"/>
          </a:xfrm>
          <a:prstGeom prst="rect">
            <a:avLst/>
          </a:prstGeom>
        </p:spPr>
        <p:txBody>
          <a:bodyPr/>
          <a:lstStyle/>
          <a:p>
            <a:pPr eaLnBrk="1" fontAlgn="auto" hangingPunct="1">
              <a:spcBef>
                <a:spcPts val="0"/>
              </a:spcBef>
              <a:spcAft>
                <a:spcPts val="0"/>
              </a:spcAft>
            </a:pPr>
            <a:endParaRPr lang="en-US" sz="1759" dirty="0">
              <a:solidFill>
                <a:prstClr val="black"/>
              </a:solidFill>
              <a:latin typeface="News Gothic MT"/>
              <a:ea typeface="ＭＳ Ｐゴシック" pitchFamily="34" charset="-128"/>
            </a:endParaRPr>
          </a:p>
        </p:txBody>
      </p:sp>
      <p:sp>
        <p:nvSpPr>
          <p:cNvPr id="6" name="Slide Number Placeholder 5"/>
          <p:cNvSpPr>
            <a:spLocks noGrp="1"/>
          </p:cNvSpPr>
          <p:nvPr>
            <p:ph type="sldNum" sz="quarter" idx="12"/>
          </p:nvPr>
        </p:nvSpPr>
        <p:spPr>
          <a:xfrm>
            <a:off x="8687697" y="6133304"/>
            <a:ext cx="1089660" cy="356842"/>
          </a:xfrm>
          <a:prstGeom prst="rect">
            <a:avLst/>
          </a:prstGeom>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a:t>
            </a:fld>
            <a:endParaRPr lang="en-US" sz="1759" dirty="0">
              <a:solidFill>
                <a:prstClr val="black"/>
              </a:solidFill>
              <a:latin typeface="News Gothic MT"/>
              <a:ea typeface="ＭＳ Ｐゴシック" pitchFamily="34" charset="-128"/>
            </a:endParaRPr>
          </a:p>
        </p:txBody>
      </p:sp>
      <p:sp>
        <p:nvSpPr>
          <p:cNvPr id="9" name="Picture Placeholder 2"/>
          <p:cNvSpPr>
            <a:spLocks noGrp="1"/>
          </p:cNvSpPr>
          <p:nvPr>
            <p:ph type="pic" idx="13"/>
          </p:nvPr>
        </p:nvSpPr>
        <p:spPr>
          <a:xfrm>
            <a:off x="408078" y="355291"/>
            <a:ext cx="9242244" cy="2772507"/>
          </a:xfrm>
          <a:ln w="3175">
            <a:solidFill>
              <a:schemeClr val="bg1"/>
            </a:solidFill>
          </a:ln>
          <a:effectLst>
            <a:outerShdw blurRad="63500" sx="100500" sy="100500" algn="ctr" rotWithShape="0">
              <a:prstClr val="black">
                <a:alpha val="50000"/>
              </a:prstClr>
            </a:outerShdw>
          </a:effectLst>
        </p:spPr>
        <p:txBody>
          <a:bodyPr/>
          <a:lstStyle>
            <a:lvl1pPr marL="0" indent="0">
              <a:buNone/>
              <a:defRPr sz="3127"/>
            </a:lvl1pPr>
            <a:lvl2pPr marL="446822" indent="0">
              <a:buNone/>
              <a:defRPr sz="2736"/>
            </a:lvl2pPr>
            <a:lvl3pPr marL="893643" indent="0">
              <a:buNone/>
              <a:defRPr sz="2346"/>
            </a:lvl3pPr>
            <a:lvl4pPr marL="1340465" indent="0">
              <a:buNone/>
              <a:defRPr sz="1955"/>
            </a:lvl4pPr>
            <a:lvl5pPr marL="1787286" indent="0">
              <a:buNone/>
              <a:defRPr sz="1955"/>
            </a:lvl5pPr>
            <a:lvl6pPr marL="2234108" indent="0">
              <a:buNone/>
              <a:defRPr sz="1955"/>
            </a:lvl6pPr>
            <a:lvl7pPr marL="2680929" indent="0">
              <a:buNone/>
              <a:defRPr sz="1955"/>
            </a:lvl7pPr>
            <a:lvl8pPr marL="3127751" indent="0">
              <a:buNone/>
              <a:defRPr sz="1955"/>
            </a:lvl8pPr>
            <a:lvl9pPr marL="3574572" indent="0">
              <a:buNone/>
              <a:defRPr sz="1955"/>
            </a:lvl9pPr>
          </a:lstStyle>
          <a:p>
            <a:r>
              <a:rPr lang="en-US" smtClean="0"/>
              <a:t>Click icon to add picture</a:t>
            </a:r>
            <a:endParaRPr dirty="0"/>
          </a:p>
        </p:txBody>
      </p:sp>
    </p:spTree>
    <p:extLst>
      <p:ext uri="{BB962C8B-B14F-4D97-AF65-F5344CB8AC3E}">
        <p14:creationId xmlns:p14="http://schemas.microsoft.com/office/powerpoint/2010/main" val="208921104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4203" y="2348629"/>
            <a:ext cx="8862219" cy="1331176"/>
          </a:xfrm>
        </p:spPr>
        <p:txBody>
          <a:bodyPr anchor="b" anchorCtr="0"/>
          <a:lstStyle>
            <a:lvl1pPr algn="ctr">
              <a:defRPr sz="4496" b="0" cap="none" baseline="0"/>
            </a:lvl1pPr>
          </a:lstStyle>
          <a:p>
            <a:r>
              <a:rPr lang="en-US" smtClean="0"/>
              <a:t>Click to edit Master title style</a:t>
            </a:r>
            <a:endParaRPr/>
          </a:p>
        </p:txBody>
      </p:sp>
      <p:sp>
        <p:nvSpPr>
          <p:cNvPr id="3" name="Text Placeholder 2"/>
          <p:cNvSpPr>
            <a:spLocks noGrp="1"/>
          </p:cNvSpPr>
          <p:nvPr>
            <p:ph type="body" idx="1"/>
          </p:nvPr>
        </p:nvSpPr>
        <p:spPr>
          <a:xfrm>
            <a:off x="604203" y="3651254"/>
            <a:ext cx="8862219" cy="1466155"/>
          </a:xfrm>
        </p:spPr>
        <p:txBody>
          <a:bodyPr anchor="t" anchorCtr="0">
            <a:normAutofit/>
          </a:bodyPr>
          <a:lstStyle>
            <a:lvl1pPr marL="0" indent="0" algn="ctr">
              <a:spcBef>
                <a:spcPts val="293"/>
              </a:spcBef>
              <a:buNone/>
              <a:defRPr sz="1759">
                <a:solidFill>
                  <a:schemeClr val="tx1">
                    <a:tint val="75000"/>
                  </a:schemeClr>
                </a:solidFill>
              </a:defRPr>
            </a:lvl1pPr>
            <a:lvl2pPr marL="446822" indent="0">
              <a:buNone/>
              <a:defRPr sz="1759">
                <a:solidFill>
                  <a:schemeClr val="tx1">
                    <a:tint val="75000"/>
                  </a:schemeClr>
                </a:solidFill>
              </a:defRPr>
            </a:lvl2pPr>
            <a:lvl3pPr marL="893643" indent="0">
              <a:buNone/>
              <a:defRPr sz="1564">
                <a:solidFill>
                  <a:schemeClr val="tx1">
                    <a:tint val="75000"/>
                  </a:schemeClr>
                </a:solidFill>
              </a:defRPr>
            </a:lvl3pPr>
            <a:lvl4pPr marL="1340465" indent="0">
              <a:buNone/>
              <a:defRPr sz="1368">
                <a:solidFill>
                  <a:schemeClr val="tx1">
                    <a:tint val="75000"/>
                  </a:schemeClr>
                </a:solidFill>
              </a:defRPr>
            </a:lvl4pPr>
            <a:lvl5pPr marL="1787286" indent="0">
              <a:buNone/>
              <a:defRPr sz="1368">
                <a:solidFill>
                  <a:schemeClr val="tx1">
                    <a:tint val="75000"/>
                  </a:schemeClr>
                </a:solidFill>
              </a:defRPr>
            </a:lvl5pPr>
            <a:lvl6pPr marL="2234108" indent="0">
              <a:buNone/>
              <a:defRPr sz="1368">
                <a:solidFill>
                  <a:schemeClr val="tx1">
                    <a:tint val="75000"/>
                  </a:schemeClr>
                </a:solidFill>
              </a:defRPr>
            </a:lvl6pPr>
            <a:lvl7pPr marL="2680929" indent="0">
              <a:buNone/>
              <a:defRPr sz="1368">
                <a:solidFill>
                  <a:schemeClr val="tx1">
                    <a:tint val="75000"/>
                  </a:schemeClr>
                </a:solidFill>
              </a:defRPr>
            </a:lvl7pPr>
            <a:lvl8pPr marL="3127751" indent="0">
              <a:buNone/>
              <a:defRPr sz="1368">
                <a:solidFill>
                  <a:schemeClr val="tx1">
                    <a:tint val="75000"/>
                  </a:schemeClr>
                </a:solidFill>
              </a:defRPr>
            </a:lvl8pPr>
            <a:lvl9pPr marL="3574572" indent="0">
              <a:buNone/>
              <a:defRPr sz="1368">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192819" y="6133304"/>
            <a:ext cx="2346960" cy="356842"/>
          </a:xfrm>
          <a:prstGeom prst="rect">
            <a:avLst/>
          </a:prstGeom>
        </p:spPr>
        <p:txBody>
          <a:bodyPr/>
          <a:lstStyle/>
          <a:p>
            <a:pPr eaLnBrk="1" fontAlgn="auto" hangingPunct="1">
              <a:spcBef>
                <a:spcPts val="0"/>
              </a:spcBef>
              <a:spcAft>
                <a:spcPts val="0"/>
              </a:spcAft>
            </a:pPr>
            <a:fld id="{B01F9CA3-105E-4857-9057-6DB6197DA786}" type="datetimeFigureOut">
              <a:rPr lang="en-US" sz="1759" smtClean="0">
                <a:solidFill>
                  <a:prstClr val="black"/>
                </a:solidFill>
                <a:latin typeface="News Gothic MT"/>
                <a:ea typeface="ＭＳ Ｐゴシック" pitchFamily="34" charset="-128"/>
              </a:rPr>
              <a:pPr eaLnBrk="1" fontAlgn="auto" hangingPunct="1">
                <a:spcBef>
                  <a:spcPts val="0"/>
                </a:spcBef>
                <a:spcAft>
                  <a:spcPts val="0"/>
                </a:spcAft>
              </a:pPr>
              <a:t>6/26/2017</a:t>
            </a:fld>
            <a:endParaRPr lang="en-US" sz="1759" dirty="0">
              <a:solidFill>
                <a:prstClr val="black"/>
              </a:solidFill>
              <a:latin typeface="News Gothic MT"/>
              <a:ea typeface="ＭＳ Ｐゴシック" pitchFamily="34" charset="-128"/>
            </a:endParaRPr>
          </a:p>
        </p:txBody>
      </p:sp>
      <p:sp>
        <p:nvSpPr>
          <p:cNvPr id="5" name="Footer Placeholder 4"/>
          <p:cNvSpPr>
            <a:spLocks noGrp="1"/>
          </p:cNvSpPr>
          <p:nvPr>
            <p:ph type="ftr" sz="quarter" idx="11"/>
          </p:nvPr>
        </p:nvSpPr>
        <p:spPr>
          <a:xfrm>
            <a:off x="290904" y="6133304"/>
            <a:ext cx="5325035" cy="356842"/>
          </a:xfrm>
          <a:prstGeom prst="rect">
            <a:avLst/>
          </a:prstGeom>
        </p:spPr>
        <p:txBody>
          <a:bodyPr/>
          <a:lstStyle/>
          <a:p>
            <a:pPr eaLnBrk="1" fontAlgn="auto" hangingPunct="1">
              <a:spcBef>
                <a:spcPts val="0"/>
              </a:spcBef>
              <a:spcAft>
                <a:spcPts val="0"/>
              </a:spcAft>
            </a:pPr>
            <a:endParaRPr lang="en-US" sz="1759" dirty="0">
              <a:solidFill>
                <a:prstClr val="black"/>
              </a:solidFill>
              <a:latin typeface="News Gothic MT"/>
              <a:ea typeface="ＭＳ Ｐゴシック" pitchFamily="34" charset="-128"/>
            </a:endParaRPr>
          </a:p>
        </p:txBody>
      </p:sp>
      <p:sp>
        <p:nvSpPr>
          <p:cNvPr id="6" name="Slide Number Placeholder 5"/>
          <p:cNvSpPr>
            <a:spLocks noGrp="1"/>
          </p:cNvSpPr>
          <p:nvPr>
            <p:ph type="sldNum" sz="quarter" idx="12"/>
          </p:nvPr>
        </p:nvSpPr>
        <p:spPr>
          <a:xfrm>
            <a:off x="8687697" y="6133304"/>
            <a:ext cx="1089660" cy="356842"/>
          </a:xfrm>
          <a:prstGeom prst="rect">
            <a:avLst/>
          </a:prstGeom>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a:t>
            </a:fld>
            <a:endParaRPr lang="en-US" sz="1759" dirty="0">
              <a:solidFill>
                <a:prstClr val="black"/>
              </a:solidFill>
              <a:latin typeface="News Gothic MT"/>
              <a:ea typeface="ＭＳ Ｐゴシック" pitchFamily="34" charset="-128"/>
            </a:endParaRPr>
          </a:p>
        </p:txBody>
      </p:sp>
    </p:spTree>
    <p:extLst>
      <p:ext uri="{BB962C8B-B14F-4D97-AF65-F5344CB8AC3E}">
        <p14:creationId xmlns:p14="http://schemas.microsoft.com/office/powerpoint/2010/main" val="211027095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4202" y="105136"/>
            <a:ext cx="8846504" cy="1306627"/>
          </a:xfrm>
        </p:spPr>
        <p:txBody>
          <a:bodyPr/>
          <a:lstStyle/>
          <a:p>
            <a:r>
              <a:rPr lang="en-US" smtClean="0"/>
              <a:t>Click to edit Master title style</a:t>
            </a:r>
            <a:endParaRPr/>
          </a:p>
        </p:txBody>
      </p:sp>
      <p:sp>
        <p:nvSpPr>
          <p:cNvPr id="3" name="Content Placeholder 2"/>
          <p:cNvSpPr>
            <a:spLocks noGrp="1"/>
          </p:cNvSpPr>
          <p:nvPr>
            <p:ph sz="half" idx="1"/>
          </p:nvPr>
        </p:nvSpPr>
        <p:spPr>
          <a:xfrm>
            <a:off x="604202" y="1563900"/>
            <a:ext cx="4224528" cy="4244869"/>
          </a:xfrm>
        </p:spPr>
        <p:txBody>
          <a:bodyPr>
            <a:normAutofit/>
          </a:bodyPr>
          <a:lstStyle>
            <a:lvl1pPr>
              <a:spcBef>
                <a:spcPts val="1564"/>
              </a:spcBef>
              <a:defRPr sz="1955"/>
            </a:lvl1pPr>
            <a:lvl2pPr>
              <a:defRPr sz="1759"/>
            </a:lvl2pPr>
            <a:lvl3pPr>
              <a:defRPr sz="1759"/>
            </a:lvl3pPr>
            <a:lvl4pPr>
              <a:defRPr sz="1759"/>
            </a:lvl4pPr>
            <a:lvl5pPr>
              <a:defRPr sz="1759"/>
            </a:lvl5pPr>
            <a:lvl6pPr>
              <a:defRPr sz="1759"/>
            </a:lvl6pPr>
            <a:lvl7pPr>
              <a:defRPr sz="1759"/>
            </a:lvl7pPr>
            <a:lvl8pPr>
              <a:defRPr sz="1759"/>
            </a:lvl8pPr>
            <a:lvl9pPr>
              <a:defRPr sz="175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5226178" y="1563900"/>
            <a:ext cx="4224528" cy="4244869"/>
          </a:xfrm>
        </p:spPr>
        <p:txBody>
          <a:bodyPr>
            <a:normAutofit/>
          </a:bodyPr>
          <a:lstStyle>
            <a:lvl1pPr>
              <a:spcBef>
                <a:spcPts val="1564"/>
              </a:spcBef>
              <a:defRPr sz="1955"/>
            </a:lvl1pPr>
            <a:lvl2pPr>
              <a:defRPr sz="1759"/>
            </a:lvl2pPr>
            <a:lvl3pPr>
              <a:defRPr sz="1759"/>
            </a:lvl3pPr>
            <a:lvl4pPr>
              <a:defRPr sz="1759"/>
            </a:lvl4pPr>
            <a:lvl5pPr>
              <a:defRPr sz="1759"/>
            </a:lvl5pPr>
            <a:lvl6pPr>
              <a:defRPr sz="1759"/>
            </a:lvl6pPr>
            <a:lvl7pPr>
              <a:defRPr sz="1759"/>
            </a:lvl7pPr>
            <a:lvl8pPr>
              <a:defRPr sz="1759"/>
            </a:lvl8pPr>
            <a:lvl9pPr>
              <a:defRPr sz="175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a:xfrm>
            <a:off x="6192819" y="6133304"/>
            <a:ext cx="2346960" cy="356842"/>
          </a:xfrm>
          <a:prstGeom prst="rect">
            <a:avLst/>
          </a:prstGeom>
        </p:spPr>
        <p:txBody>
          <a:bodyPr/>
          <a:lstStyle/>
          <a:p>
            <a:pPr eaLnBrk="1" fontAlgn="auto" hangingPunct="1">
              <a:spcBef>
                <a:spcPts val="0"/>
              </a:spcBef>
              <a:spcAft>
                <a:spcPts val="0"/>
              </a:spcAft>
            </a:pPr>
            <a:fld id="{B01F9CA3-105E-4857-9057-6DB6197DA786}" type="datetimeFigureOut">
              <a:rPr lang="en-US" sz="1759" smtClean="0">
                <a:solidFill>
                  <a:prstClr val="black"/>
                </a:solidFill>
                <a:latin typeface="News Gothic MT"/>
                <a:ea typeface="ＭＳ Ｐゴシック" pitchFamily="34" charset="-128"/>
              </a:rPr>
              <a:pPr eaLnBrk="1" fontAlgn="auto" hangingPunct="1">
                <a:spcBef>
                  <a:spcPts val="0"/>
                </a:spcBef>
                <a:spcAft>
                  <a:spcPts val="0"/>
                </a:spcAft>
              </a:pPr>
              <a:t>6/26/2017</a:t>
            </a:fld>
            <a:endParaRPr lang="en-US" sz="1759" dirty="0">
              <a:solidFill>
                <a:prstClr val="black"/>
              </a:solidFill>
              <a:latin typeface="News Gothic MT"/>
              <a:ea typeface="ＭＳ Ｐゴシック" pitchFamily="34" charset="-128"/>
            </a:endParaRPr>
          </a:p>
        </p:txBody>
      </p:sp>
      <p:sp>
        <p:nvSpPr>
          <p:cNvPr id="6" name="Footer Placeholder 5"/>
          <p:cNvSpPr>
            <a:spLocks noGrp="1"/>
          </p:cNvSpPr>
          <p:nvPr>
            <p:ph type="ftr" sz="quarter" idx="11"/>
          </p:nvPr>
        </p:nvSpPr>
        <p:spPr>
          <a:xfrm>
            <a:off x="290904" y="6133304"/>
            <a:ext cx="5325035" cy="356842"/>
          </a:xfrm>
          <a:prstGeom prst="rect">
            <a:avLst/>
          </a:prstGeom>
        </p:spPr>
        <p:txBody>
          <a:bodyPr/>
          <a:lstStyle/>
          <a:p>
            <a:pPr eaLnBrk="1" fontAlgn="auto" hangingPunct="1">
              <a:spcBef>
                <a:spcPts val="0"/>
              </a:spcBef>
              <a:spcAft>
                <a:spcPts val="0"/>
              </a:spcAft>
            </a:pPr>
            <a:endParaRPr lang="en-US" sz="1759" dirty="0">
              <a:solidFill>
                <a:prstClr val="black"/>
              </a:solidFill>
              <a:latin typeface="News Gothic MT"/>
              <a:ea typeface="ＭＳ Ｐゴシック" pitchFamily="34" charset="-128"/>
            </a:endParaRPr>
          </a:p>
        </p:txBody>
      </p:sp>
      <p:sp>
        <p:nvSpPr>
          <p:cNvPr id="7" name="Slide Number Placeholder 6"/>
          <p:cNvSpPr>
            <a:spLocks noGrp="1"/>
          </p:cNvSpPr>
          <p:nvPr>
            <p:ph type="sldNum" sz="quarter" idx="12"/>
          </p:nvPr>
        </p:nvSpPr>
        <p:spPr>
          <a:xfrm>
            <a:off x="8687697" y="6133304"/>
            <a:ext cx="1089660" cy="356842"/>
          </a:xfrm>
          <a:prstGeom prst="rect">
            <a:avLst/>
          </a:prstGeom>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a:t>
            </a:fld>
            <a:endParaRPr lang="en-US" sz="1759" dirty="0">
              <a:solidFill>
                <a:prstClr val="black"/>
              </a:solidFill>
              <a:latin typeface="News Gothic MT"/>
              <a:ea typeface="ＭＳ Ｐゴシック" pitchFamily="34" charset="-128"/>
            </a:endParaRPr>
          </a:p>
        </p:txBody>
      </p:sp>
    </p:spTree>
    <p:extLst>
      <p:ext uri="{BB962C8B-B14F-4D97-AF65-F5344CB8AC3E}">
        <p14:creationId xmlns:p14="http://schemas.microsoft.com/office/powerpoint/2010/main" val="400587026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4201" y="105136"/>
            <a:ext cx="8846504" cy="1306627"/>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04201" y="1420258"/>
            <a:ext cx="4224528" cy="733853"/>
          </a:xfrm>
        </p:spPr>
        <p:txBody>
          <a:bodyPr anchor="b">
            <a:noAutofit/>
          </a:bodyPr>
          <a:lstStyle>
            <a:lvl1pPr marL="0" indent="0" algn="ctr">
              <a:spcBef>
                <a:spcPts val="0"/>
              </a:spcBef>
              <a:buNone/>
              <a:defRPr sz="2346" b="0">
                <a:solidFill>
                  <a:schemeClr val="accent1">
                    <a:lumMod val="60000"/>
                    <a:lumOff val="40000"/>
                  </a:schemeClr>
                </a:solidFill>
              </a:defRPr>
            </a:lvl1pPr>
            <a:lvl2pPr marL="446822" indent="0">
              <a:buNone/>
              <a:defRPr sz="1955" b="1"/>
            </a:lvl2pPr>
            <a:lvl3pPr marL="893643" indent="0">
              <a:buNone/>
              <a:defRPr sz="1759" b="1"/>
            </a:lvl3pPr>
            <a:lvl4pPr marL="1340465" indent="0">
              <a:buNone/>
              <a:defRPr sz="1564" b="1"/>
            </a:lvl4pPr>
            <a:lvl5pPr marL="1787286" indent="0">
              <a:buNone/>
              <a:defRPr sz="1564" b="1"/>
            </a:lvl5pPr>
            <a:lvl6pPr marL="2234108" indent="0">
              <a:buNone/>
              <a:defRPr sz="1564" b="1"/>
            </a:lvl6pPr>
            <a:lvl7pPr marL="2680929" indent="0">
              <a:buNone/>
              <a:defRPr sz="1564" b="1"/>
            </a:lvl7pPr>
            <a:lvl8pPr marL="3127751" indent="0">
              <a:buNone/>
              <a:defRPr sz="1564" b="1"/>
            </a:lvl8pPr>
            <a:lvl9pPr marL="3574572" indent="0">
              <a:buNone/>
              <a:defRPr sz="1564" b="1"/>
            </a:lvl9pPr>
          </a:lstStyle>
          <a:p>
            <a:pPr lvl="0"/>
            <a:r>
              <a:rPr lang="en-US" smtClean="0"/>
              <a:t>Click to edit Master text styles</a:t>
            </a:r>
          </a:p>
        </p:txBody>
      </p:sp>
      <p:sp>
        <p:nvSpPr>
          <p:cNvPr id="4" name="Content Placeholder 3"/>
          <p:cNvSpPr>
            <a:spLocks noGrp="1"/>
          </p:cNvSpPr>
          <p:nvPr>
            <p:ph sz="half" idx="2"/>
          </p:nvPr>
        </p:nvSpPr>
        <p:spPr>
          <a:xfrm>
            <a:off x="604201" y="2294164"/>
            <a:ext cx="4224528" cy="3514605"/>
          </a:xfrm>
        </p:spPr>
        <p:txBody>
          <a:bodyPr>
            <a:normAutofit/>
          </a:bodyPr>
          <a:lstStyle>
            <a:lvl1pPr>
              <a:spcBef>
                <a:spcPts val="1564"/>
              </a:spcBef>
              <a:defRPr sz="1955"/>
            </a:lvl1pPr>
            <a:lvl2pPr>
              <a:defRPr sz="1759"/>
            </a:lvl2pPr>
            <a:lvl3pPr>
              <a:defRPr sz="1759"/>
            </a:lvl3pPr>
            <a:lvl4pPr>
              <a:defRPr sz="1759"/>
            </a:lvl4pPr>
            <a:lvl5pPr>
              <a:defRPr sz="1759"/>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5226177" y="1420258"/>
            <a:ext cx="4224528" cy="733853"/>
          </a:xfrm>
        </p:spPr>
        <p:txBody>
          <a:bodyPr anchor="b">
            <a:noAutofit/>
          </a:bodyPr>
          <a:lstStyle>
            <a:lvl1pPr marL="0" indent="0" algn="ctr">
              <a:spcBef>
                <a:spcPts val="0"/>
              </a:spcBef>
              <a:buNone/>
              <a:defRPr sz="2346" b="0">
                <a:solidFill>
                  <a:schemeClr val="accent1">
                    <a:lumMod val="60000"/>
                    <a:lumOff val="40000"/>
                  </a:schemeClr>
                </a:solidFill>
              </a:defRPr>
            </a:lvl1pPr>
            <a:lvl2pPr marL="446822" indent="0">
              <a:buNone/>
              <a:defRPr sz="1955" b="1"/>
            </a:lvl2pPr>
            <a:lvl3pPr marL="893643" indent="0">
              <a:buNone/>
              <a:defRPr sz="1759" b="1"/>
            </a:lvl3pPr>
            <a:lvl4pPr marL="1340465" indent="0">
              <a:buNone/>
              <a:defRPr sz="1564" b="1"/>
            </a:lvl4pPr>
            <a:lvl5pPr marL="1787286" indent="0">
              <a:buNone/>
              <a:defRPr sz="1564" b="1"/>
            </a:lvl5pPr>
            <a:lvl6pPr marL="2234108" indent="0">
              <a:buNone/>
              <a:defRPr sz="1564" b="1"/>
            </a:lvl6pPr>
            <a:lvl7pPr marL="2680929" indent="0">
              <a:buNone/>
              <a:defRPr sz="1564" b="1"/>
            </a:lvl7pPr>
            <a:lvl8pPr marL="3127751" indent="0">
              <a:buNone/>
              <a:defRPr sz="1564" b="1"/>
            </a:lvl8pPr>
            <a:lvl9pPr marL="3574572" indent="0">
              <a:buNone/>
              <a:defRPr sz="1564" b="1"/>
            </a:lvl9pPr>
          </a:lstStyle>
          <a:p>
            <a:pPr lvl="0"/>
            <a:r>
              <a:rPr lang="en-US" smtClean="0"/>
              <a:t>Click to edit Master text styles</a:t>
            </a:r>
          </a:p>
        </p:txBody>
      </p:sp>
      <p:sp>
        <p:nvSpPr>
          <p:cNvPr id="6" name="Content Placeholder 5"/>
          <p:cNvSpPr>
            <a:spLocks noGrp="1"/>
          </p:cNvSpPr>
          <p:nvPr>
            <p:ph sz="quarter" idx="4"/>
          </p:nvPr>
        </p:nvSpPr>
        <p:spPr>
          <a:xfrm>
            <a:off x="5226177" y="2294164"/>
            <a:ext cx="4224528" cy="3514605"/>
          </a:xfrm>
        </p:spPr>
        <p:txBody>
          <a:bodyPr>
            <a:normAutofit/>
          </a:bodyPr>
          <a:lstStyle>
            <a:lvl1pPr>
              <a:spcBef>
                <a:spcPts val="1564"/>
              </a:spcBef>
              <a:defRPr sz="1955"/>
            </a:lvl1pPr>
            <a:lvl2pPr>
              <a:defRPr sz="1759"/>
            </a:lvl2pPr>
            <a:lvl3pPr>
              <a:defRPr sz="1759"/>
            </a:lvl3pPr>
            <a:lvl4pPr>
              <a:defRPr sz="1759"/>
            </a:lvl4pPr>
            <a:lvl5pPr>
              <a:defRPr sz="1759"/>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a:xfrm>
            <a:off x="6192819" y="6133304"/>
            <a:ext cx="2346960" cy="356842"/>
          </a:xfrm>
          <a:prstGeom prst="rect">
            <a:avLst/>
          </a:prstGeom>
        </p:spPr>
        <p:txBody>
          <a:bodyPr/>
          <a:lstStyle/>
          <a:p>
            <a:pPr eaLnBrk="1" fontAlgn="auto" hangingPunct="1">
              <a:spcBef>
                <a:spcPts val="0"/>
              </a:spcBef>
              <a:spcAft>
                <a:spcPts val="0"/>
              </a:spcAft>
            </a:pPr>
            <a:fld id="{B01F9CA3-105E-4857-9057-6DB6197DA786}" type="datetimeFigureOut">
              <a:rPr lang="en-US" sz="1759" smtClean="0">
                <a:solidFill>
                  <a:prstClr val="black"/>
                </a:solidFill>
                <a:latin typeface="News Gothic MT"/>
                <a:ea typeface="ＭＳ Ｐゴシック" pitchFamily="34" charset="-128"/>
              </a:rPr>
              <a:pPr eaLnBrk="1" fontAlgn="auto" hangingPunct="1">
                <a:spcBef>
                  <a:spcPts val="0"/>
                </a:spcBef>
                <a:spcAft>
                  <a:spcPts val="0"/>
                </a:spcAft>
              </a:pPr>
              <a:t>6/26/2017</a:t>
            </a:fld>
            <a:endParaRPr lang="en-US" sz="1759" dirty="0">
              <a:solidFill>
                <a:prstClr val="black"/>
              </a:solidFill>
              <a:latin typeface="News Gothic MT"/>
              <a:ea typeface="ＭＳ Ｐゴシック" pitchFamily="34" charset="-128"/>
            </a:endParaRPr>
          </a:p>
        </p:txBody>
      </p:sp>
      <p:sp>
        <p:nvSpPr>
          <p:cNvPr id="8" name="Footer Placeholder 7"/>
          <p:cNvSpPr>
            <a:spLocks noGrp="1"/>
          </p:cNvSpPr>
          <p:nvPr>
            <p:ph type="ftr" sz="quarter" idx="11"/>
          </p:nvPr>
        </p:nvSpPr>
        <p:spPr>
          <a:xfrm>
            <a:off x="290904" y="6133304"/>
            <a:ext cx="5325035" cy="356842"/>
          </a:xfrm>
          <a:prstGeom prst="rect">
            <a:avLst/>
          </a:prstGeom>
        </p:spPr>
        <p:txBody>
          <a:bodyPr/>
          <a:lstStyle/>
          <a:p>
            <a:pPr eaLnBrk="1" fontAlgn="auto" hangingPunct="1">
              <a:spcBef>
                <a:spcPts val="0"/>
              </a:spcBef>
              <a:spcAft>
                <a:spcPts val="0"/>
              </a:spcAft>
            </a:pPr>
            <a:endParaRPr lang="en-US" sz="1759" dirty="0">
              <a:solidFill>
                <a:prstClr val="black"/>
              </a:solidFill>
              <a:latin typeface="News Gothic MT"/>
              <a:ea typeface="ＭＳ Ｐゴシック" pitchFamily="34" charset="-128"/>
            </a:endParaRPr>
          </a:p>
        </p:txBody>
      </p:sp>
      <p:sp>
        <p:nvSpPr>
          <p:cNvPr id="9" name="Slide Number Placeholder 8"/>
          <p:cNvSpPr>
            <a:spLocks noGrp="1"/>
          </p:cNvSpPr>
          <p:nvPr>
            <p:ph type="sldNum" sz="quarter" idx="12"/>
          </p:nvPr>
        </p:nvSpPr>
        <p:spPr>
          <a:xfrm>
            <a:off x="8687697" y="6133304"/>
            <a:ext cx="1089660" cy="356842"/>
          </a:xfrm>
          <a:prstGeom prst="rect">
            <a:avLst/>
          </a:prstGeom>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a:t>
            </a:fld>
            <a:endParaRPr lang="en-US" sz="1759" dirty="0">
              <a:solidFill>
                <a:prstClr val="black"/>
              </a:solidFill>
              <a:latin typeface="News Gothic MT"/>
              <a:ea typeface="ＭＳ Ｐゴシック" pitchFamily="34" charset="-128"/>
            </a:endParaRPr>
          </a:p>
        </p:txBody>
      </p:sp>
    </p:spTree>
    <p:extLst>
      <p:ext uri="{BB962C8B-B14F-4D97-AF65-F5344CB8AC3E}">
        <p14:creationId xmlns:p14="http://schemas.microsoft.com/office/powerpoint/2010/main" val="280511544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a:xfrm>
            <a:off x="6192819" y="6133304"/>
            <a:ext cx="2346960" cy="356842"/>
          </a:xfrm>
          <a:prstGeom prst="rect">
            <a:avLst/>
          </a:prstGeom>
        </p:spPr>
        <p:txBody>
          <a:bodyPr/>
          <a:lstStyle/>
          <a:p>
            <a:pPr eaLnBrk="1" fontAlgn="auto" hangingPunct="1">
              <a:spcBef>
                <a:spcPts val="0"/>
              </a:spcBef>
              <a:spcAft>
                <a:spcPts val="0"/>
              </a:spcAft>
            </a:pPr>
            <a:fld id="{B01F9CA3-105E-4857-9057-6DB6197DA786}" type="datetimeFigureOut">
              <a:rPr lang="en-US" sz="1759" smtClean="0">
                <a:solidFill>
                  <a:prstClr val="black"/>
                </a:solidFill>
                <a:latin typeface="News Gothic MT"/>
                <a:ea typeface="ＭＳ Ｐゴシック" pitchFamily="34" charset="-128"/>
              </a:rPr>
              <a:pPr eaLnBrk="1" fontAlgn="auto" hangingPunct="1">
                <a:spcBef>
                  <a:spcPts val="0"/>
                </a:spcBef>
                <a:spcAft>
                  <a:spcPts val="0"/>
                </a:spcAft>
              </a:pPr>
              <a:t>6/26/2017</a:t>
            </a:fld>
            <a:endParaRPr lang="en-US" sz="1759" dirty="0">
              <a:solidFill>
                <a:prstClr val="black"/>
              </a:solidFill>
              <a:latin typeface="News Gothic MT"/>
              <a:ea typeface="ＭＳ Ｐゴシック" pitchFamily="34" charset="-128"/>
            </a:endParaRPr>
          </a:p>
        </p:txBody>
      </p:sp>
      <p:sp>
        <p:nvSpPr>
          <p:cNvPr id="4" name="Footer Placeholder 3"/>
          <p:cNvSpPr>
            <a:spLocks noGrp="1"/>
          </p:cNvSpPr>
          <p:nvPr>
            <p:ph type="ftr" sz="quarter" idx="11"/>
          </p:nvPr>
        </p:nvSpPr>
        <p:spPr>
          <a:xfrm>
            <a:off x="290904" y="6133304"/>
            <a:ext cx="5325035" cy="356842"/>
          </a:xfrm>
          <a:prstGeom prst="rect">
            <a:avLst/>
          </a:prstGeom>
        </p:spPr>
        <p:txBody>
          <a:bodyPr/>
          <a:lstStyle/>
          <a:p>
            <a:pPr eaLnBrk="1" fontAlgn="auto" hangingPunct="1">
              <a:spcBef>
                <a:spcPts val="0"/>
              </a:spcBef>
              <a:spcAft>
                <a:spcPts val="0"/>
              </a:spcAft>
            </a:pPr>
            <a:endParaRPr lang="en-US" sz="1759" dirty="0">
              <a:solidFill>
                <a:prstClr val="black"/>
              </a:solidFill>
              <a:latin typeface="News Gothic MT"/>
              <a:ea typeface="ＭＳ Ｐゴシック" pitchFamily="34" charset="-128"/>
            </a:endParaRPr>
          </a:p>
        </p:txBody>
      </p:sp>
      <p:sp>
        <p:nvSpPr>
          <p:cNvPr id="5" name="Slide Number Placeholder 4"/>
          <p:cNvSpPr>
            <a:spLocks noGrp="1"/>
          </p:cNvSpPr>
          <p:nvPr>
            <p:ph type="sldNum" sz="quarter" idx="12"/>
          </p:nvPr>
        </p:nvSpPr>
        <p:spPr>
          <a:xfrm>
            <a:off x="8687697" y="6133304"/>
            <a:ext cx="1089660" cy="356842"/>
          </a:xfrm>
          <a:prstGeom prst="rect">
            <a:avLst/>
          </a:prstGeom>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a:t>
            </a:fld>
            <a:endParaRPr lang="en-US" sz="1759" dirty="0">
              <a:solidFill>
                <a:prstClr val="black"/>
              </a:solidFill>
              <a:latin typeface="News Gothic MT"/>
              <a:ea typeface="ＭＳ Ｐゴシック" pitchFamily="34" charset="-128"/>
            </a:endParaRPr>
          </a:p>
        </p:txBody>
      </p:sp>
    </p:spTree>
    <p:extLst>
      <p:ext uri="{BB962C8B-B14F-4D97-AF65-F5344CB8AC3E}">
        <p14:creationId xmlns:p14="http://schemas.microsoft.com/office/powerpoint/2010/main" val="216091074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192819" y="6133304"/>
            <a:ext cx="2346960" cy="356842"/>
          </a:xfrm>
          <a:prstGeom prst="rect">
            <a:avLst/>
          </a:prstGeom>
        </p:spPr>
        <p:txBody>
          <a:bodyPr/>
          <a:lstStyle/>
          <a:p>
            <a:pPr eaLnBrk="1" fontAlgn="auto" hangingPunct="1">
              <a:spcBef>
                <a:spcPts val="0"/>
              </a:spcBef>
              <a:spcAft>
                <a:spcPts val="0"/>
              </a:spcAft>
            </a:pPr>
            <a:fld id="{B01F9CA3-105E-4857-9057-6DB6197DA786}" type="datetimeFigureOut">
              <a:rPr lang="en-US" sz="1759" smtClean="0">
                <a:solidFill>
                  <a:prstClr val="black"/>
                </a:solidFill>
                <a:latin typeface="News Gothic MT"/>
                <a:ea typeface="ＭＳ Ｐゴシック" pitchFamily="34" charset="-128"/>
              </a:rPr>
              <a:pPr eaLnBrk="1" fontAlgn="auto" hangingPunct="1">
                <a:spcBef>
                  <a:spcPts val="0"/>
                </a:spcBef>
                <a:spcAft>
                  <a:spcPts val="0"/>
                </a:spcAft>
              </a:pPr>
              <a:t>6/26/2017</a:t>
            </a:fld>
            <a:endParaRPr lang="en-US" sz="1759" dirty="0">
              <a:solidFill>
                <a:prstClr val="black"/>
              </a:solidFill>
              <a:latin typeface="News Gothic MT"/>
              <a:ea typeface="ＭＳ Ｐゴシック" pitchFamily="34" charset="-128"/>
            </a:endParaRPr>
          </a:p>
        </p:txBody>
      </p:sp>
      <p:sp>
        <p:nvSpPr>
          <p:cNvPr id="3" name="Footer Placeholder 2"/>
          <p:cNvSpPr>
            <a:spLocks noGrp="1"/>
          </p:cNvSpPr>
          <p:nvPr>
            <p:ph type="ftr" sz="quarter" idx="11"/>
          </p:nvPr>
        </p:nvSpPr>
        <p:spPr>
          <a:xfrm>
            <a:off x="290904" y="6133304"/>
            <a:ext cx="5325035" cy="356842"/>
          </a:xfrm>
          <a:prstGeom prst="rect">
            <a:avLst/>
          </a:prstGeom>
        </p:spPr>
        <p:txBody>
          <a:bodyPr/>
          <a:lstStyle/>
          <a:p>
            <a:pPr eaLnBrk="1" fontAlgn="auto" hangingPunct="1">
              <a:spcBef>
                <a:spcPts val="0"/>
              </a:spcBef>
              <a:spcAft>
                <a:spcPts val="0"/>
              </a:spcAft>
            </a:pPr>
            <a:endParaRPr lang="en-US" sz="1759" dirty="0">
              <a:solidFill>
                <a:prstClr val="black"/>
              </a:solidFill>
              <a:latin typeface="News Gothic MT"/>
              <a:ea typeface="ＭＳ Ｐゴシック" pitchFamily="34" charset="-128"/>
            </a:endParaRPr>
          </a:p>
        </p:txBody>
      </p:sp>
      <p:sp>
        <p:nvSpPr>
          <p:cNvPr id="4" name="Slide Number Placeholder 3"/>
          <p:cNvSpPr>
            <a:spLocks noGrp="1"/>
          </p:cNvSpPr>
          <p:nvPr>
            <p:ph type="sldNum" sz="quarter" idx="12"/>
          </p:nvPr>
        </p:nvSpPr>
        <p:spPr>
          <a:xfrm>
            <a:off x="8687697" y="6133304"/>
            <a:ext cx="1089660" cy="356842"/>
          </a:xfrm>
          <a:prstGeom prst="rect">
            <a:avLst/>
          </a:prstGeom>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a:t>
            </a:fld>
            <a:endParaRPr lang="en-US" sz="1759" dirty="0">
              <a:solidFill>
                <a:prstClr val="black"/>
              </a:solidFill>
              <a:latin typeface="News Gothic MT"/>
              <a:ea typeface="ＭＳ Ｐゴシック" pitchFamily="34" charset="-128"/>
            </a:endParaRPr>
          </a:p>
        </p:txBody>
      </p:sp>
    </p:spTree>
    <p:extLst>
      <p:ext uri="{BB962C8B-B14F-4D97-AF65-F5344CB8AC3E}">
        <p14:creationId xmlns:p14="http://schemas.microsoft.com/office/powerpoint/2010/main" val="180006706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6739" y="597991"/>
            <a:ext cx="4224528" cy="1135689"/>
          </a:xfrm>
        </p:spPr>
        <p:txBody>
          <a:bodyPr anchor="b"/>
          <a:lstStyle>
            <a:lvl1pPr algn="ctr">
              <a:defRPr sz="3518" b="0"/>
            </a:lvl1pPr>
          </a:lstStyle>
          <a:p>
            <a:r>
              <a:rPr lang="en-US" smtClean="0"/>
              <a:t>Click to edit Master title style</a:t>
            </a:r>
            <a:endParaRPr/>
          </a:p>
        </p:txBody>
      </p:sp>
      <p:sp>
        <p:nvSpPr>
          <p:cNvPr id="3" name="Content Placeholder 2"/>
          <p:cNvSpPr>
            <a:spLocks noGrp="1"/>
          </p:cNvSpPr>
          <p:nvPr>
            <p:ph idx="1"/>
          </p:nvPr>
        </p:nvSpPr>
        <p:spPr>
          <a:xfrm>
            <a:off x="5217106" y="359945"/>
            <a:ext cx="4224528" cy="5448823"/>
          </a:xfrm>
        </p:spPr>
        <p:txBody>
          <a:bodyPr>
            <a:normAutofit/>
          </a:bodyPr>
          <a:lstStyle>
            <a:lvl1pPr>
              <a:spcBef>
                <a:spcPts val="1955"/>
              </a:spcBef>
              <a:defRPr sz="2150"/>
            </a:lvl1pPr>
            <a:lvl2pPr>
              <a:defRPr sz="1955"/>
            </a:lvl2pPr>
            <a:lvl3pPr>
              <a:defRPr sz="1759"/>
            </a:lvl3pPr>
            <a:lvl4pPr>
              <a:defRPr sz="1759"/>
            </a:lvl4pPr>
            <a:lvl5pPr>
              <a:defRPr sz="1759"/>
            </a:lvl5pPr>
            <a:lvl6pPr>
              <a:defRPr sz="1955"/>
            </a:lvl6pPr>
            <a:lvl7pPr>
              <a:defRPr sz="1955"/>
            </a:lvl7pPr>
            <a:lvl8pPr>
              <a:defRPr sz="1955"/>
            </a:lvl8pPr>
            <a:lvl9pPr>
              <a:defRPr sz="195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86739" y="1747298"/>
            <a:ext cx="4224528" cy="3635760"/>
          </a:xfrm>
        </p:spPr>
        <p:txBody>
          <a:bodyPr>
            <a:normAutofit/>
          </a:bodyPr>
          <a:lstStyle>
            <a:lvl1pPr marL="0" indent="0" algn="ctr">
              <a:spcBef>
                <a:spcPts val="586"/>
              </a:spcBef>
              <a:buNone/>
              <a:defRPr sz="1759"/>
            </a:lvl1pPr>
            <a:lvl2pPr marL="446822" indent="0">
              <a:buNone/>
              <a:defRPr sz="1173"/>
            </a:lvl2pPr>
            <a:lvl3pPr marL="893643" indent="0">
              <a:buNone/>
              <a:defRPr sz="977"/>
            </a:lvl3pPr>
            <a:lvl4pPr marL="1340465" indent="0">
              <a:buNone/>
              <a:defRPr sz="880"/>
            </a:lvl4pPr>
            <a:lvl5pPr marL="1787286" indent="0">
              <a:buNone/>
              <a:defRPr sz="880"/>
            </a:lvl5pPr>
            <a:lvl6pPr marL="2234108" indent="0">
              <a:buNone/>
              <a:defRPr sz="880"/>
            </a:lvl6pPr>
            <a:lvl7pPr marL="2680929" indent="0">
              <a:buNone/>
              <a:defRPr sz="880"/>
            </a:lvl7pPr>
            <a:lvl8pPr marL="3127751" indent="0">
              <a:buNone/>
              <a:defRPr sz="880"/>
            </a:lvl8pPr>
            <a:lvl9pPr marL="3574572" indent="0">
              <a:buNone/>
              <a:defRPr sz="880"/>
            </a:lvl9pPr>
          </a:lstStyle>
          <a:p>
            <a:pPr lvl="0"/>
            <a:r>
              <a:rPr lang="en-US" smtClean="0"/>
              <a:t>Click to edit Master text styles</a:t>
            </a:r>
          </a:p>
        </p:txBody>
      </p:sp>
      <p:sp>
        <p:nvSpPr>
          <p:cNvPr id="5" name="Date Placeholder 4"/>
          <p:cNvSpPr>
            <a:spLocks noGrp="1"/>
          </p:cNvSpPr>
          <p:nvPr>
            <p:ph type="dt" sz="half" idx="10"/>
          </p:nvPr>
        </p:nvSpPr>
        <p:spPr>
          <a:xfrm>
            <a:off x="6192819" y="6133304"/>
            <a:ext cx="2346960" cy="356842"/>
          </a:xfrm>
          <a:prstGeom prst="rect">
            <a:avLst/>
          </a:prstGeom>
        </p:spPr>
        <p:txBody>
          <a:bodyPr/>
          <a:lstStyle/>
          <a:p>
            <a:pPr eaLnBrk="1" fontAlgn="auto" hangingPunct="1">
              <a:spcBef>
                <a:spcPts val="0"/>
              </a:spcBef>
              <a:spcAft>
                <a:spcPts val="0"/>
              </a:spcAft>
            </a:pPr>
            <a:fld id="{B01F9CA3-105E-4857-9057-6DB6197DA786}" type="datetimeFigureOut">
              <a:rPr lang="en-US" sz="1759" smtClean="0">
                <a:solidFill>
                  <a:prstClr val="black"/>
                </a:solidFill>
                <a:latin typeface="News Gothic MT"/>
                <a:ea typeface="ＭＳ Ｐゴシック" pitchFamily="34" charset="-128"/>
              </a:rPr>
              <a:pPr eaLnBrk="1" fontAlgn="auto" hangingPunct="1">
                <a:spcBef>
                  <a:spcPts val="0"/>
                </a:spcBef>
                <a:spcAft>
                  <a:spcPts val="0"/>
                </a:spcAft>
              </a:pPr>
              <a:t>6/26/2017</a:t>
            </a:fld>
            <a:endParaRPr lang="en-US" sz="1759" dirty="0">
              <a:solidFill>
                <a:prstClr val="black"/>
              </a:solidFill>
              <a:latin typeface="News Gothic MT"/>
              <a:ea typeface="ＭＳ Ｐゴシック" pitchFamily="34" charset="-128"/>
            </a:endParaRPr>
          </a:p>
        </p:txBody>
      </p:sp>
      <p:sp>
        <p:nvSpPr>
          <p:cNvPr id="6" name="Footer Placeholder 5"/>
          <p:cNvSpPr>
            <a:spLocks noGrp="1"/>
          </p:cNvSpPr>
          <p:nvPr>
            <p:ph type="ftr" sz="quarter" idx="11"/>
          </p:nvPr>
        </p:nvSpPr>
        <p:spPr>
          <a:xfrm>
            <a:off x="290904" y="6133304"/>
            <a:ext cx="5325035" cy="356842"/>
          </a:xfrm>
          <a:prstGeom prst="rect">
            <a:avLst/>
          </a:prstGeom>
        </p:spPr>
        <p:txBody>
          <a:bodyPr/>
          <a:lstStyle/>
          <a:p>
            <a:pPr eaLnBrk="1" fontAlgn="auto" hangingPunct="1">
              <a:spcBef>
                <a:spcPts val="0"/>
              </a:spcBef>
              <a:spcAft>
                <a:spcPts val="0"/>
              </a:spcAft>
            </a:pPr>
            <a:endParaRPr lang="en-US" sz="1759" dirty="0">
              <a:solidFill>
                <a:prstClr val="black"/>
              </a:solidFill>
              <a:latin typeface="News Gothic MT"/>
              <a:ea typeface="ＭＳ Ｐゴシック" pitchFamily="34" charset="-128"/>
            </a:endParaRPr>
          </a:p>
        </p:txBody>
      </p:sp>
      <p:sp>
        <p:nvSpPr>
          <p:cNvPr id="7" name="Slide Number Placeholder 6"/>
          <p:cNvSpPr>
            <a:spLocks noGrp="1"/>
          </p:cNvSpPr>
          <p:nvPr>
            <p:ph type="sldNum" sz="quarter" idx="12"/>
          </p:nvPr>
        </p:nvSpPr>
        <p:spPr>
          <a:xfrm>
            <a:off x="8687697" y="6133304"/>
            <a:ext cx="1089660" cy="356842"/>
          </a:xfrm>
          <a:prstGeom prst="rect">
            <a:avLst/>
          </a:prstGeom>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a:t>
            </a:fld>
            <a:endParaRPr lang="en-US" sz="1759" dirty="0">
              <a:solidFill>
                <a:prstClr val="black"/>
              </a:solidFill>
              <a:latin typeface="News Gothic MT"/>
              <a:ea typeface="ＭＳ Ｐゴシック" pitchFamily="34" charset="-128"/>
            </a:endParaRPr>
          </a:p>
        </p:txBody>
      </p:sp>
    </p:spTree>
    <p:extLst>
      <p:ext uri="{BB962C8B-B14F-4D97-AF65-F5344CB8AC3E}">
        <p14:creationId xmlns:p14="http://schemas.microsoft.com/office/powerpoint/2010/main" val="183117344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6738" y="597991"/>
            <a:ext cx="4487500" cy="1135689"/>
          </a:xfrm>
        </p:spPr>
        <p:txBody>
          <a:bodyPr anchor="b"/>
          <a:lstStyle>
            <a:lvl1pPr algn="ctr">
              <a:defRPr sz="3518" b="0"/>
            </a:lvl1pPr>
          </a:lstStyle>
          <a:p>
            <a:r>
              <a:rPr lang="en-US" smtClean="0"/>
              <a:t>Click to edit Master title style</a:t>
            </a:r>
            <a:endParaRPr/>
          </a:p>
        </p:txBody>
      </p:sp>
      <p:sp>
        <p:nvSpPr>
          <p:cNvPr id="4" name="Text Placeholder 3"/>
          <p:cNvSpPr>
            <a:spLocks noGrp="1"/>
          </p:cNvSpPr>
          <p:nvPr>
            <p:ph type="body" sz="half" idx="2"/>
          </p:nvPr>
        </p:nvSpPr>
        <p:spPr>
          <a:xfrm>
            <a:off x="586738" y="1747298"/>
            <a:ext cx="4487500" cy="3635760"/>
          </a:xfrm>
        </p:spPr>
        <p:txBody>
          <a:bodyPr>
            <a:normAutofit/>
          </a:bodyPr>
          <a:lstStyle>
            <a:lvl1pPr marL="0" indent="0" algn="ctr">
              <a:spcBef>
                <a:spcPts val="586"/>
              </a:spcBef>
              <a:buNone/>
              <a:defRPr sz="1759"/>
            </a:lvl1pPr>
            <a:lvl2pPr marL="446822" indent="0">
              <a:buNone/>
              <a:defRPr sz="1173"/>
            </a:lvl2pPr>
            <a:lvl3pPr marL="893643" indent="0">
              <a:buNone/>
              <a:defRPr sz="977"/>
            </a:lvl3pPr>
            <a:lvl4pPr marL="1340465" indent="0">
              <a:buNone/>
              <a:defRPr sz="880"/>
            </a:lvl4pPr>
            <a:lvl5pPr marL="1787286" indent="0">
              <a:buNone/>
              <a:defRPr sz="880"/>
            </a:lvl5pPr>
            <a:lvl6pPr marL="2234108" indent="0">
              <a:buNone/>
              <a:defRPr sz="880"/>
            </a:lvl6pPr>
            <a:lvl7pPr marL="2680929" indent="0">
              <a:buNone/>
              <a:defRPr sz="880"/>
            </a:lvl7pPr>
            <a:lvl8pPr marL="3127751" indent="0">
              <a:buNone/>
              <a:defRPr sz="880"/>
            </a:lvl8pPr>
            <a:lvl9pPr marL="3574572" indent="0">
              <a:buNone/>
              <a:defRPr sz="880"/>
            </a:lvl9pPr>
          </a:lstStyle>
          <a:p>
            <a:pPr lvl="0"/>
            <a:r>
              <a:rPr lang="en-US" smtClean="0"/>
              <a:t>Click to edit Master text styles</a:t>
            </a:r>
          </a:p>
        </p:txBody>
      </p:sp>
      <p:sp>
        <p:nvSpPr>
          <p:cNvPr id="5" name="Date Placeholder 4"/>
          <p:cNvSpPr>
            <a:spLocks noGrp="1"/>
          </p:cNvSpPr>
          <p:nvPr>
            <p:ph type="dt" sz="half" idx="10"/>
          </p:nvPr>
        </p:nvSpPr>
        <p:spPr>
          <a:xfrm>
            <a:off x="6192819" y="6133304"/>
            <a:ext cx="2346960" cy="356842"/>
          </a:xfrm>
          <a:prstGeom prst="rect">
            <a:avLst/>
          </a:prstGeom>
        </p:spPr>
        <p:txBody>
          <a:bodyPr/>
          <a:lstStyle/>
          <a:p>
            <a:pPr eaLnBrk="1" fontAlgn="auto" hangingPunct="1">
              <a:spcBef>
                <a:spcPts val="0"/>
              </a:spcBef>
              <a:spcAft>
                <a:spcPts val="0"/>
              </a:spcAft>
            </a:pPr>
            <a:fld id="{B01F9CA3-105E-4857-9057-6DB6197DA786}" type="datetimeFigureOut">
              <a:rPr lang="en-US" sz="1759" smtClean="0">
                <a:solidFill>
                  <a:prstClr val="black"/>
                </a:solidFill>
                <a:latin typeface="News Gothic MT"/>
                <a:ea typeface="ＭＳ Ｐゴシック" pitchFamily="34" charset="-128"/>
              </a:rPr>
              <a:pPr eaLnBrk="1" fontAlgn="auto" hangingPunct="1">
                <a:spcBef>
                  <a:spcPts val="0"/>
                </a:spcBef>
                <a:spcAft>
                  <a:spcPts val="0"/>
                </a:spcAft>
              </a:pPr>
              <a:t>6/26/2017</a:t>
            </a:fld>
            <a:endParaRPr lang="en-US" sz="1759" dirty="0">
              <a:solidFill>
                <a:prstClr val="black"/>
              </a:solidFill>
              <a:latin typeface="News Gothic MT"/>
              <a:ea typeface="ＭＳ Ｐゴシック" pitchFamily="34" charset="-128"/>
            </a:endParaRPr>
          </a:p>
        </p:txBody>
      </p:sp>
      <p:sp>
        <p:nvSpPr>
          <p:cNvPr id="6" name="Footer Placeholder 5"/>
          <p:cNvSpPr>
            <a:spLocks noGrp="1"/>
          </p:cNvSpPr>
          <p:nvPr>
            <p:ph type="ftr" sz="quarter" idx="11"/>
          </p:nvPr>
        </p:nvSpPr>
        <p:spPr>
          <a:xfrm>
            <a:off x="290904" y="6133304"/>
            <a:ext cx="5325035" cy="356842"/>
          </a:xfrm>
          <a:prstGeom prst="rect">
            <a:avLst/>
          </a:prstGeom>
        </p:spPr>
        <p:txBody>
          <a:bodyPr/>
          <a:lstStyle/>
          <a:p>
            <a:pPr eaLnBrk="1" fontAlgn="auto" hangingPunct="1">
              <a:spcBef>
                <a:spcPts val="0"/>
              </a:spcBef>
              <a:spcAft>
                <a:spcPts val="0"/>
              </a:spcAft>
            </a:pPr>
            <a:endParaRPr lang="en-US" sz="1759" dirty="0">
              <a:solidFill>
                <a:prstClr val="black"/>
              </a:solidFill>
              <a:latin typeface="News Gothic MT"/>
              <a:ea typeface="ＭＳ Ｐゴシック" pitchFamily="34" charset="-128"/>
            </a:endParaRPr>
          </a:p>
        </p:txBody>
      </p:sp>
      <p:sp>
        <p:nvSpPr>
          <p:cNvPr id="7" name="Slide Number Placeholder 6"/>
          <p:cNvSpPr>
            <a:spLocks noGrp="1"/>
          </p:cNvSpPr>
          <p:nvPr>
            <p:ph type="sldNum" sz="quarter" idx="12"/>
          </p:nvPr>
        </p:nvSpPr>
        <p:spPr>
          <a:xfrm>
            <a:off x="8687697" y="6133304"/>
            <a:ext cx="1089660" cy="356842"/>
          </a:xfrm>
          <a:prstGeom prst="rect">
            <a:avLst/>
          </a:prstGeom>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a:t>
            </a:fld>
            <a:endParaRPr lang="en-US" sz="1759" dirty="0">
              <a:solidFill>
                <a:prstClr val="black"/>
              </a:solidFill>
              <a:latin typeface="News Gothic MT"/>
              <a:ea typeface="ＭＳ Ｐゴシック" pitchFamily="34" charset="-128"/>
            </a:endParaRPr>
          </a:p>
        </p:txBody>
      </p:sp>
      <p:sp>
        <p:nvSpPr>
          <p:cNvPr id="8" name="Picture Placeholder 2"/>
          <p:cNvSpPr>
            <a:spLocks noGrp="1"/>
          </p:cNvSpPr>
          <p:nvPr>
            <p:ph type="pic" idx="1"/>
          </p:nvPr>
        </p:nvSpPr>
        <p:spPr>
          <a:xfrm>
            <a:off x="5599679" y="351240"/>
            <a:ext cx="4023360" cy="5197435"/>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893643" rtl="0" eaLnBrk="1" latinLnBrk="0" hangingPunct="1">
              <a:spcBef>
                <a:spcPts val="1955"/>
              </a:spcBef>
              <a:buClr>
                <a:schemeClr val="accent1">
                  <a:lumMod val="60000"/>
                  <a:lumOff val="40000"/>
                </a:schemeClr>
              </a:buClr>
              <a:buSzPct val="110000"/>
              <a:buFont typeface="Wingdings 2" pitchFamily="18" charset="2"/>
              <a:buNone/>
              <a:defRPr sz="3127" kern="1200">
                <a:solidFill>
                  <a:schemeClr val="tx1">
                    <a:lumMod val="65000"/>
                    <a:lumOff val="35000"/>
                  </a:schemeClr>
                </a:solidFill>
                <a:latin typeface="+mn-lt"/>
                <a:ea typeface="+mn-ea"/>
                <a:cs typeface="+mn-cs"/>
              </a:defRPr>
            </a:lvl1pPr>
            <a:lvl2pPr marL="446822" indent="0">
              <a:buNone/>
              <a:defRPr sz="2736"/>
            </a:lvl2pPr>
            <a:lvl3pPr marL="893643" indent="0">
              <a:buNone/>
              <a:defRPr sz="2346"/>
            </a:lvl3pPr>
            <a:lvl4pPr marL="1340465" indent="0">
              <a:buNone/>
              <a:defRPr sz="1955"/>
            </a:lvl4pPr>
            <a:lvl5pPr marL="1787286" indent="0">
              <a:buNone/>
              <a:defRPr sz="1955"/>
            </a:lvl5pPr>
            <a:lvl6pPr marL="2234108" indent="0">
              <a:buNone/>
              <a:defRPr sz="1955"/>
            </a:lvl6pPr>
            <a:lvl7pPr marL="2680929" indent="0">
              <a:buNone/>
              <a:defRPr sz="1955"/>
            </a:lvl7pPr>
            <a:lvl8pPr marL="3127751" indent="0">
              <a:buNone/>
              <a:defRPr sz="1955"/>
            </a:lvl8pPr>
            <a:lvl9pPr marL="3574572" indent="0">
              <a:buNone/>
              <a:defRPr sz="1955"/>
            </a:lvl9pPr>
          </a:lstStyle>
          <a:p>
            <a:r>
              <a:rPr lang="en-US" smtClean="0"/>
              <a:t>Click icon to add picture</a:t>
            </a:r>
            <a:endParaRPr dirty="0"/>
          </a:p>
        </p:txBody>
      </p:sp>
    </p:spTree>
    <p:extLst>
      <p:ext uri="{BB962C8B-B14F-4D97-AF65-F5344CB8AC3E}">
        <p14:creationId xmlns:p14="http://schemas.microsoft.com/office/powerpoint/2010/main" val="8770037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6192819" y="6133304"/>
            <a:ext cx="2346960" cy="356842"/>
          </a:xfrm>
          <a:prstGeom prst="rect">
            <a:avLst/>
          </a:prstGeom>
        </p:spPr>
        <p:txBody>
          <a:bodyPr/>
          <a:lstStyle/>
          <a:p>
            <a:pPr eaLnBrk="1" fontAlgn="auto" hangingPunct="1">
              <a:spcBef>
                <a:spcPts val="0"/>
              </a:spcBef>
              <a:spcAft>
                <a:spcPts val="0"/>
              </a:spcAft>
            </a:pPr>
            <a:fld id="{B01F9CA3-105E-4857-9057-6DB6197DA786}" type="datetimeFigureOut">
              <a:rPr lang="en-US" sz="1759" smtClean="0">
                <a:solidFill>
                  <a:prstClr val="black"/>
                </a:solidFill>
                <a:latin typeface="News Gothic MT"/>
                <a:ea typeface="ＭＳ Ｐゴシック" pitchFamily="34" charset="-128"/>
              </a:rPr>
              <a:pPr eaLnBrk="1" fontAlgn="auto" hangingPunct="1">
                <a:spcBef>
                  <a:spcPts val="0"/>
                </a:spcBef>
                <a:spcAft>
                  <a:spcPts val="0"/>
                </a:spcAft>
              </a:pPr>
              <a:t>6/26/2017</a:t>
            </a:fld>
            <a:endParaRPr lang="en-US" sz="1759" dirty="0">
              <a:solidFill>
                <a:prstClr val="black"/>
              </a:solidFill>
              <a:latin typeface="News Gothic MT"/>
              <a:ea typeface="ＭＳ Ｐゴシック" pitchFamily="34" charset="-128"/>
            </a:endParaRPr>
          </a:p>
        </p:txBody>
      </p:sp>
      <p:sp>
        <p:nvSpPr>
          <p:cNvPr id="5" name="Footer Placeholder 4"/>
          <p:cNvSpPr>
            <a:spLocks noGrp="1"/>
          </p:cNvSpPr>
          <p:nvPr>
            <p:ph type="ftr" sz="quarter" idx="11"/>
          </p:nvPr>
        </p:nvSpPr>
        <p:spPr>
          <a:xfrm>
            <a:off x="290904" y="6133304"/>
            <a:ext cx="5325035" cy="356842"/>
          </a:xfrm>
          <a:prstGeom prst="rect">
            <a:avLst/>
          </a:prstGeom>
        </p:spPr>
        <p:txBody>
          <a:bodyPr/>
          <a:lstStyle/>
          <a:p>
            <a:pPr eaLnBrk="1" fontAlgn="auto" hangingPunct="1">
              <a:spcBef>
                <a:spcPts val="0"/>
              </a:spcBef>
              <a:spcAft>
                <a:spcPts val="0"/>
              </a:spcAft>
            </a:pPr>
            <a:endParaRPr lang="en-US" sz="1759" dirty="0">
              <a:solidFill>
                <a:prstClr val="black"/>
              </a:solidFill>
              <a:latin typeface="News Gothic MT"/>
              <a:ea typeface="ＭＳ Ｐゴシック" pitchFamily="34" charset="-128"/>
            </a:endParaRPr>
          </a:p>
        </p:txBody>
      </p:sp>
      <p:sp>
        <p:nvSpPr>
          <p:cNvPr id="6" name="Slide Number Placeholder 5"/>
          <p:cNvSpPr>
            <a:spLocks noGrp="1"/>
          </p:cNvSpPr>
          <p:nvPr>
            <p:ph type="sldNum" sz="quarter" idx="12"/>
          </p:nvPr>
        </p:nvSpPr>
        <p:spPr>
          <a:xfrm>
            <a:off x="8687697" y="6133304"/>
            <a:ext cx="1089660" cy="356842"/>
          </a:xfrm>
          <a:prstGeom prst="rect">
            <a:avLst/>
          </a:prstGeom>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a:t>
            </a:fld>
            <a:endParaRPr lang="en-US" sz="1759" dirty="0">
              <a:solidFill>
                <a:prstClr val="black"/>
              </a:solidFill>
              <a:latin typeface="News Gothic MT"/>
              <a:ea typeface="ＭＳ Ｐゴシック" pitchFamily="34" charset="-128"/>
            </a:endParaRPr>
          </a:p>
        </p:txBody>
      </p:sp>
    </p:spTree>
    <p:extLst>
      <p:ext uri="{BB962C8B-B14F-4D97-AF65-F5344CB8AC3E}">
        <p14:creationId xmlns:p14="http://schemas.microsoft.com/office/powerpoint/2010/main" val="2062498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06771" y="359946"/>
            <a:ext cx="1676400" cy="544882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04201" y="359946"/>
            <a:ext cx="7358699" cy="544882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6192819" y="6133304"/>
            <a:ext cx="2346960" cy="356842"/>
          </a:xfrm>
          <a:prstGeom prst="rect">
            <a:avLst/>
          </a:prstGeom>
        </p:spPr>
        <p:txBody>
          <a:bodyPr/>
          <a:lstStyle/>
          <a:p>
            <a:pPr eaLnBrk="1" fontAlgn="auto" hangingPunct="1">
              <a:spcBef>
                <a:spcPts val="0"/>
              </a:spcBef>
              <a:spcAft>
                <a:spcPts val="0"/>
              </a:spcAft>
            </a:pPr>
            <a:fld id="{B01F9CA3-105E-4857-9057-6DB6197DA786}" type="datetimeFigureOut">
              <a:rPr lang="en-US" sz="1759" smtClean="0">
                <a:solidFill>
                  <a:prstClr val="black"/>
                </a:solidFill>
                <a:latin typeface="News Gothic MT"/>
                <a:ea typeface="ＭＳ Ｐゴシック" pitchFamily="34" charset="-128"/>
              </a:rPr>
              <a:pPr eaLnBrk="1" fontAlgn="auto" hangingPunct="1">
                <a:spcBef>
                  <a:spcPts val="0"/>
                </a:spcBef>
                <a:spcAft>
                  <a:spcPts val="0"/>
                </a:spcAft>
              </a:pPr>
              <a:t>6/26/2017</a:t>
            </a:fld>
            <a:endParaRPr lang="en-US" sz="1759" dirty="0">
              <a:solidFill>
                <a:prstClr val="black"/>
              </a:solidFill>
              <a:latin typeface="News Gothic MT"/>
              <a:ea typeface="ＭＳ Ｐゴシック" pitchFamily="34" charset="-128"/>
            </a:endParaRPr>
          </a:p>
        </p:txBody>
      </p:sp>
      <p:sp>
        <p:nvSpPr>
          <p:cNvPr id="5" name="Footer Placeholder 4"/>
          <p:cNvSpPr>
            <a:spLocks noGrp="1"/>
          </p:cNvSpPr>
          <p:nvPr>
            <p:ph type="ftr" sz="quarter" idx="11"/>
          </p:nvPr>
        </p:nvSpPr>
        <p:spPr>
          <a:xfrm>
            <a:off x="290904" y="6133304"/>
            <a:ext cx="5325035" cy="356842"/>
          </a:xfrm>
          <a:prstGeom prst="rect">
            <a:avLst/>
          </a:prstGeom>
        </p:spPr>
        <p:txBody>
          <a:bodyPr/>
          <a:lstStyle/>
          <a:p>
            <a:pPr eaLnBrk="1" fontAlgn="auto" hangingPunct="1">
              <a:spcBef>
                <a:spcPts val="0"/>
              </a:spcBef>
              <a:spcAft>
                <a:spcPts val="0"/>
              </a:spcAft>
            </a:pPr>
            <a:endParaRPr lang="en-US" sz="1759" dirty="0">
              <a:solidFill>
                <a:prstClr val="black"/>
              </a:solidFill>
              <a:latin typeface="News Gothic MT"/>
              <a:ea typeface="ＭＳ Ｐゴシック" pitchFamily="34" charset="-128"/>
            </a:endParaRPr>
          </a:p>
        </p:txBody>
      </p:sp>
      <p:sp>
        <p:nvSpPr>
          <p:cNvPr id="6" name="Slide Number Placeholder 5"/>
          <p:cNvSpPr>
            <a:spLocks noGrp="1"/>
          </p:cNvSpPr>
          <p:nvPr>
            <p:ph type="sldNum" sz="quarter" idx="12"/>
          </p:nvPr>
        </p:nvSpPr>
        <p:spPr>
          <a:xfrm>
            <a:off x="8687697" y="6133304"/>
            <a:ext cx="1089660" cy="356842"/>
          </a:xfrm>
          <a:prstGeom prst="rect">
            <a:avLst/>
          </a:prstGeom>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a:t>
            </a:fld>
            <a:endParaRPr lang="en-US" sz="1759" dirty="0">
              <a:solidFill>
                <a:prstClr val="black"/>
              </a:solidFill>
              <a:latin typeface="News Gothic MT"/>
              <a:ea typeface="ＭＳ Ｐゴシック" pitchFamily="34" charset="-128"/>
            </a:endParaRPr>
          </a:p>
        </p:txBody>
      </p:sp>
    </p:spTree>
    <p:extLst>
      <p:ext uri="{BB962C8B-B14F-4D97-AF65-F5344CB8AC3E}">
        <p14:creationId xmlns:p14="http://schemas.microsoft.com/office/powerpoint/2010/main" val="247953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2.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2.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2.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3.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2.jpe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3.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2.jpe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3.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8.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image" Target="../media/image5.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1730" name="Picture 19" descr="dark_big"/>
          <p:cNvPicPr>
            <a:picLocks noChangeAspect="1" noChangeArrowheads="1"/>
          </p:cNvPicPr>
          <p:nvPr/>
        </p:nvPicPr>
        <p:blipFill>
          <a:blip r:embed="rId14" cstate="print"/>
          <a:srcRect/>
          <a:stretch>
            <a:fillRect/>
          </a:stretch>
        </p:blipFill>
        <p:spPr bwMode="auto">
          <a:xfrm>
            <a:off x="0" y="7"/>
            <a:ext cx="10059988" cy="6704013"/>
          </a:xfrm>
          <a:prstGeom prst="rect">
            <a:avLst/>
          </a:prstGeom>
          <a:noFill/>
          <a:ln w="9525">
            <a:noFill/>
            <a:miter lim="800000"/>
            <a:headEnd/>
            <a:tailEnd/>
          </a:ln>
        </p:spPr>
      </p:pic>
      <p:sp>
        <p:nvSpPr>
          <p:cNvPr id="201731" name="Rectangle 2"/>
          <p:cNvSpPr>
            <a:spLocks noGrp="1" noChangeArrowheads="1"/>
          </p:cNvSpPr>
          <p:nvPr>
            <p:ph type="title"/>
          </p:nvPr>
        </p:nvSpPr>
        <p:spPr bwMode="auto">
          <a:xfrm>
            <a:off x="754070" y="1265245"/>
            <a:ext cx="8550275" cy="1117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1732" name="Rectangle 3"/>
          <p:cNvSpPr>
            <a:spLocks noGrp="1" noChangeArrowheads="1"/>
          </p:cNvSpPr>
          <p:nvPr>
            <p:ph type="body" idx="1"/>
          </p:nvPr>
        </p:nvSpPr>
        <p:spPr bwMode="auto">
          <a:xfrm>
            <a:off x="754070" y="2606682"/>
            <a:ext cx="8550275" cy="3351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Date Placeholder 3"/>
          <p:cNvSpPr>
            <a:spLocks noGrp="1"/>
          </p:cNvSpPr>
          <p:nvPr>
            <p:ph type="dt" sz="half" idx="2"/>
          </p:nvPr>
        </p:nvSpPr>
        <p:spPr bwMode="auto">
          <a:xfrm>
            <a:off x="168275" y="5957895"/>
            <a:ext cx="2095500" cy="446087"/>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200">
                <a:solidFill>
                  <a:schemeClr val="bg1"/>
                </a:solidFill>
              </a:defRPr>
            </a:lvl1pPr>
          </a:lstStyle>
          <a:p>
            <a:endParaRPr lang="en-US"/>
          </a:p>
        </p:txBody>
      </p:sp>
      <p:sp>
        <p:nvSpPr>
          <p:cNvPr id="8" name="Slide Number Placeholder 5"/>
          <p:cNvSpPr>
            <a:spLocks noGrp="1"/>
          </p:cNvSpPr>
          <p:nvPr>
            <p:ph type="sldNum" sz="quarter" idx="4"/>
          </p:nvPr>
        </p:nvSpPr>
        <p:spPr bwMode="auto">
          <a:xfrm>
            <a:off x="8716967" y="5437188"/>
            <a:ext cx="1173162" cy="296862"/>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200">
                <a:solidFill>
                  <a:srgbClr val="FFFFFF"/>
                </a:solidFill>
              </a:defRPr>
            </a:lvl1pPr>
          </a:lstStyle>
          <a:p>
            <a:fld id="{76B57C45-074E-4EA8-87B1-3088A1E2565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750" r:id="rId12"/>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ctr" rtl="0" eaLnBrk="0" fontAlgn="base" hangingPunct="0">
        <a:spcBef>
          <a:spcPct val="0"/>
        </a:spcBef>
        <a:spcAft>
          <a:spcPct val="0"/>
        </a:spcAft>
        <a:defRPr sz="4000">
          <a:solidFill>
            <a:schemeClr val="bg1"/>
          </a:solidFill>
          <a:latin typeface="+mj-lt"/>
          <a:ea typeface="+mj-ea"/>
          <a:cs typeface="+mj-cs"/>
        </a:defRPr>
      </a:lvl1pPr>
      <a:lvl2pPr algn="ctr" rtl="0" eaLnBrk="0" fontAlgn="base" hangingPunct="0">
        <a:spcBef>
          <a:spcPct val="0"/>
        </a:spcBef>
        <a:spcAft>
          <a:spcPct val="0"/>
        </a:spcAft>
        <a:defRPr sz="4000">
          <a:solidFill>
            <a:schemeClr val="bg1"/>
          </a:solidFill>
          <a:latin typeface="Arial" charset="0"/>
          <a:ea typeface="ＭＳ Ｐゴシック" pitchFamily="1" charset="-128"/>
        </a:defRPr>
      </a:lvl2pPr>
      <a:lvl3pPr algn="ctr" rtl="0" eaLnBrk="0" fontAlgn="base" hangingPunct="0">
        <a:spcBef>
          <a:spcPct val="0"/>
        </a:spcBef>
        <a:spcAft>
          <a:spcPct val="0"/>
        </a:spcAft>
        <a:defRPr sz="4000">
          <a:solidFill>
            <a:schemeClr val="bg1"/>
          </a:solidFill>
          <a:latin typeface="Arial" charset="0"/>
          <a:ea typeface="ＭＳ Ｐゴシック" pitchFamily="1" charset="-128"/>
        </a:defRPr>
      </a:lvl3pPr>
      <a:lvl4pPr algn="ctr" rtl="0" eaLnBrk="0" fontAlgn="base" hangingPunct="0">
        <a:spcBef>
          <a:spcPct val="0"/>
        </a:spcBef>
        <a:spcAft>
          <a:spcPct val="0"/>
        </a:spcAft>
        <a:defRPr sz="4000">
          <a:solidFill>
            <a:schemeClr val="bg1"/>
          </a:solidFill>
          <a:latin typeface="Arial" charset="0"/>
          <a:ea typeface="ＭＳ Ｐゴシック" pitchFamily="1" charset="-128"/>
        </a:defRPr>
      </a:lvl4pPr>
      <a:lvl5pPr algn="ctr" rtl="0" eaLnBrk="0" fontAlgn="base" hangingPunct="0">
        <a:spcBef>
          <a:spcPct val="0"/>
        </a:spcBef>
        <a:spcAft>
          <a:spcPct val="0"/>
        </a:spcAft>
        <a:defRPr sz="4000">
          <a:solidFill>
            <a:schemeClr val="bg1"/>
          </a:solidFill>
          <a:latin typeface="Arial" charset="0"/>
          <a:ea typeface="ＭＳ Ｐゴシック" pitchFamily="1" charset="-128"/>
        </a:defRPr>
      </a:lvl5pPr>
      <a:lvl6pPr marL="457200" algn="ctr" rtl="0" eaLnBrk="0" fontAlgn="base" hangingPunct="0">
        <a:spcBef>
          <a:spcPct val="0"/>
        </a:spcBef>
        <a:spcAft>
          <a:spcPct val="0"/>
        </a:spcAft>
        <a:defRPr sz="4000">
          <a:solidFill>
            <a:schemeClr val="bg1"/>
          </a:solidFill>
          <a:latin typeface="Arial" charset="0"/>
          <a:ea typeface="ＭＳ Ｐゴシック" pitchFamily="1" charset="-128"/>
        </a:defRPr>
      </a:lvl6pPr>
      <a:lvl7pPr marL="914400" algn="ctr" rtl="0" eaLnBrk="0" fontAlgn="base" hangingPunct="0">
        <a:spcBef>
          <a:spcPct val="0"/>
        </a:spcBef>
        <a:spcAft>
          <a:spcPct val="0"/>
        </a:spcAft>
        <a:defRPr sz="4000">
          <a:solidFill>
            <a:schemeClr val="bg1"/>
          </a:solidFill>
          <a:latin typeface="Arial" charset="0"/>
          <a:ea typeface="ＭＳ Ｐゴシック" pitchFamily="1" charset="-128"/>
        </a:defRPr>
      </a:lvl7pPr>
      <a:lvl8pPr marL="1371600" algn="ctr" rtl="0" eaLnBrk="0" fontAlgn="base" hangingPunct="0">
        <a:spcBef>
          <a:spcPct val="0"/>
        </a:spcBef>
        <a:spcAft>
          <a:spcPct val="0"/>
        </a:spcAft>
        <a:defRPr sz="4000">
          <a:solidFill>
            <a:schemeClr val="bg1"/>
          </a:solidFill>
          <a:latin typeface="Arial" charset="0"/>
          <a:ea typeface="ＭＳ Ｐゴシック" pitchFamily="1" charset="-128"/>
        </a:defRPr>
      </a:lvl8pPr>
      <a:lvl9pPr marL="1828800" algn="ctr" rtl="0" eaLnBrk="0" fontAlgn="base" hangingPunct="0">
        <a:spcBef>
          <a:spcPct val="0"/>
        </a:spcBef>
        <a:spcAft>
          <a:spcPct val="0"/>
        </a:spcAft>
        <a:defRPr sz="4000">
          <a:solidFill>
            <a:schemeClr val="bg1"/>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1"/>
          </a:solidFill>
          <a:latin typeface="+mn-lt"/>
          <a:ea typeface="+mn-ea"/>
        </a:defRPr>
      </a:lvl2pPr>
      <a:lvl3pPr marL="1143000" indent="-228600" algn="l" rtl="0" eaLnBrk="0" fontAlgn="base" hangingPunct="0">
        <a:spcBef>
          <a:spcPct val="20000"/>
        </a:spcBef>
        <a:spcAft>
          <a:spcPct val="0"/>
        </a:spcAft>
        <a:buChar char="•"/>
        <a:defRPr sz="2000">
          <a:solidFill>
            <a:schemeClr val="bg1"/>
          </a:solidFill>
          <a:latin typeface="+mn-lt"/>
          <a:ea typeface="+mn-ea"/>
        </a:defRPr>
      </a:lvl3pPr>
      <a:lvl4pPr marL="1600200" indent="-228600" algn="l" rtl="0" eaLnBrk="0" fontAlgn="base" hangingPunct="0">
        <a:spcBef>
          <a:spcPct val="20000"/>
        </a:spcBef>
        <a:spcAft>
          <a:spcPct val="0"/>
        </a:spcAft>
        <a:buChar char="–"/>
        <a:defRPr>
          <a:solidFill>
            <a:schemeClr val="bg1"/>
          </a:solidFill>
          <a:latin typeface="+mn-lt"/>
          <a:ea typeface="+mn-ea"/>
        </a:defRPr>
      </a:lvl4pPr>
      <a:lvl5pPr marL="2057400" indent="-228600" algn="l" rtl="0" eaLnBrk="0" fontAlgn="base" hangingPunct="0">
        <a:spcBef>
          <a:spcPct val="20000"/>
        </a:spcBef>
        <a:spcAft>
          <a:spcPct val="0"/>
        </a:spcAft>
        <a:buChar char="»"/>
        <a:defRPr>
          <a:solidFill>
            <a:schemeClr val="bg1"/>
          </a:solidFill>
          <a:latin typeface="+mn-lt"/>
          <a:ea typeface="+mn-ea"/>
        </a:defRPr>
      </a:lvl5pPr>
      <a:lvl6pPr marL="2514600" indent="-228600" algn="l" rtl="0" eaLnBrk="0" fontAlgn="base" hangingPunct="0">
        <a:spcBef>
          <a:spcPct val="20000"/>
        </a:spcBef>
        <a:spcAft>
          <a:spcPct val="0"/>
        </a:spcAft>
        <a:buChar char="»"/>
        <a:defRPr>
          <a:solidFill>
            <a:schemeClr val="bg1"/>
          </a:solidFill>
          <a:latin typeface="+mn-lt"/>
          <a:ea typeface="+mn-ea"/>
        </a:defRPr>
      </a:lvl6pPr>
      <a:lvl7pPr marL="2971800" indent="-228600" algn="l" rtl="0" eaLnBrk="0" fontAlgn="base" hangingPunct="0">
        <a:spcBef>
          <a:spcPct val="20000"/>
        </a:spcBef>
        <a:spcAft>
          <a:spcPct val="0"/>
        </a:spcAft>
        <a:buChar char="»"/>
        <a:defRPr>
          <a:solidFill>
            <a:schemeClr val="bg1"/>
          </a:solidFill>
          <a:latin typeface="+mn-lt"/>
          <a:ea typeface="+mn-ea"/>
        </a:defRPr>
      </a:lvl7pPr>
      <a:lvl8pPr marL="3429000" indent="-228600" algn="l" rtl="0" eaLnBrk="0" fontAlgn="base" hangingPunct="0">
        <a:spcBef>
          <a:spcPct val="20000"/>
        </a:spcBef>
        <a:spcAft>
          <a:spcPct val="0"/>
        </a:spcAft>
        <a:buChar char="»"/>
        <a:defRPr>
          <a:solidFill>
            <a:schemeClr val="bg1"/>
          </a:solidFill>
          <a:latin typeface="+mn-lt"/>
          <a:ea typeface="+mn-ea"/>
        </a:defRPr>
      </a:lvl8pPr>
      <a:lvl9pPr marL="3886200" indent="-228600" algn="l" rtl="0" eaLnBrk="0" fontAlgn="base" hangingPunct="0">
        <a:spcBef>
          <a:spcPct val="20000"/>
        </a:spcBef>
        <a:spcAft>
          <a:spcPct val="0"/>
        </a:spcAft>
        <a:buChar char="»"/>
        <a:defRPr>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2754" name="Picture 19" descr="dark_big"/>
          <p:cNvPicPr>
            <a:picLocks noChangeAspect="1" noChangeArrowheads="1"/>
          </p:cNvPicPr>
          <p:nvPr/>
        </p:nvPicPr>
        <p:blipFill>
          <a:blip r:embed="rId13" cstate="print"/>
          <a:srcRect/>
          <a:stretch>
            <a:fillRect/>
          </a:stretch>
        </p:blipFill>
        <p:spPr bwMode="auto">
          <a:xfrm>
            <a:off x="0" y="7"/>
            <a:ext cx="10059988" cy="6704013"/>
          </a:xfrm>
          <a:prstGeom prst="rect">
            <a:avLst/>
          </a:prstGeom>
          <a:noFill/>
          <a:ln w="9525">
            <a:noFill/>
            <a:miter lim="800000"/>
            <a:headEnd/>
            <a:tailEnd/>
          </a:ln>
        </p:spPr>
      </p:pic>
      <p:sp>
        <p:nvSpPr>
          <p:cNvPr id="202755" name="Rectangle 2"/>
          <p:cNvSpPr>
            <a:spLocks noGrp="1" noChangeArrowheads="1"/>
          </p:cNvSpPr>
          <p:nvPr>
            <p:ph type="title"/>
          </p:nvPr>
        </p:nvSpPr>
        <p:spPr bwMode="auto">
          <a:xfrm>
            <a:off x="754070" y="1265245"/>
            <a:ext cx="8550275" cy="1117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2756" name="Rectangle 3"/>
          <p:cNvSpPr>
            <a:spLocks noGrp="1" noChangeArrowheads="1"/>
          </p:cNvSpPr>
          <p:nvPr>
            <p:ph type="body" idx="1"/>
          </p:nvPr>
        </p:nvSpPr>
        <p:spPr bwMode="auto">
          <a:xfrm>
            <a:off x="754070" y="2606682"/>
            <a:ext cx="8550275" cy="3351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50825" y="5957888"/>
            <a:ext cx="1676400" cy="3714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solidFill>
                  <a:srgbClr val="FFFFFF"/>
                </a:solidFill>
              </a:defRPr>
            </a:lvl1pPr>
          </a:lstStyle>
          <a:p>
            <a:endParaRPr lang="en-US"/>
          </a:p>
        </p:txBody>
      </p:sp>
      <p:sp>
        <p:nvSpPr>
          <p:cNvPr id="1030" name="Rectangle 6"/>
          <p:cNvSpPr>
            <a:spLocks noGrp="1" noChangeArrowheads="1"/>
          </p:cNvSpPr>
          <p:nvPr>
            <p:ph type="sldNum" sz="quarter" idx="4"/>
          </p:nvPr>
        </p:nvSpPr>
        <p:spPr bwMode="auto">
          <a:xfrm>
            <a:off x="8969376" y="5437188"/>
            <a:ext cx="920750" cy="2968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solidFill>
                  <a:srgbClr val="FFFFFF"/>
                </a:solidFill>
              </a:defRPr>
            </a:lvl1pPr>
          </a:lstStyle>
          <a:p>
            <a:fld id="{507E24DA-A403-453E-9E4B-769208B1CFC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ctr" rtl="0" eaLnBrk="0" fontAlgn="base" hangingPunct="0">
        <a:spcBef>
          <a:spcPct val="0"/>
        </a:spcBef>
        <a:spcAft>
          <a:spcPct val="0"/>
        </a:spcAft>
        <a:defRPr sz="4000">
          <a:solidFill>
            <a:schemeClr val="bg1"/>
          </a:solidFill>
          <a:latin typeface="+mj-lt"/>
          <a:ea typeface="+mj-ea"/>
          <a:cs typeface="+mj-cs"/>
        </a:defRPr>
      </a:lvl1pPr>
      <a:lvl2pPr algn="ctr" rtl="0" eaLnBrk="0" fontAlgn="base" hangingPunct="0">
        <a:spcBef>
          <a:spcPct val="0"/>
        </a:spcBef>
        <a:spcAft>
          <a:spcPct val="0"/>
        </a:spcAft>
        <a:defRPr sz="4000">
          <a:solidFill>
            <a:schemeClr val="bg1"/>
          </a:solidFill>
          <a:latin typeface="Arial" charset="0"/>
          <a:ea typeface="ＭＳ Ｐゴシック" pitchFamily="1" charset="-128"/>
        </a:defRPr>
      </a:lvl2pPr>
      <a:lvl3pPr algn="ctr" rtl="0" eaLnBrk="0" fontAlgn="base" hangingPunct="0">
        <a:spcBef>
          <a:spcPct val="0"/>
        </a:spcBef>
        <a:spcAft>
          <a:spcPct val="0"/>
        </a:spcAft>
        <a:defRPr sz="4000">
          <a:solidFill>
            <a:schemeClr val="bg1"/>
          </a:solidFill>
          <a:latin typeface="Arial" charset="0"/>
          <a:ea typeface="ＭＳ Ｐゴシック" pitchFamily="1" charset="-128"/>
        </a:defRPr>
      </a:lvl3pPr>
      <a:lvl4pPr algn="ctr" rtl="0" eaLnBrk="0" fontAlgn="base" hangingPunct="0">
        <a:spcBef>
          <a:spcPct val="0"/>
        </a:spcBef>
        <a:spcAft>
          <a:spcPct val="0"/>
        </a:spcAft>
        <a:defRPr sz="4000">
          <a:solidFill>
            <a:schemeClr val="bg1"/>
          </a:solidFill>
          <a:latin typeface="Arial" charset="0"/>
          <a:ea typeface="ＭＳ Ｐゴシック" pitchFamily="1" charset="-128"/>
        </a:defRPr>
      </a:lvl4pPr>
      <a:lvl5pPr algn="ctr" rtl="0" eaLnBrk="0" fontAlgn="base" hangingPunct="0">
        <a:spcBef>
          <a:spcPct val="0"/>
        </a:spcBef>
        <a:spcAft>
          <a:spcPct val="0"/>
        </a:spcAft>
        <a:defRPr sz="4000">
          <a:solidFill>
            <a:schemeClr val="bg1"/>
          </a:solidFill>
          <a:latin typeface="Arial" charset="0"/>
          <a:ea typeface="ＭＳ Ｐゴシック" pitchFamily="1" charset="-128"/>
        </a:defRPr>
      </a:lvl5pPr>
      <a:lvl6pPr marL="457200" algn="ctr" rtl="0" eaLnBrk="0" fontAlgn="base" hangingPunct="0">
        <a:spcBef>
          <a:spcPct val="0"/>
        </a:spcBef>
        <a:spcAft>
          <a:spcPct val="0"/>
        </a:spcAft>
        <a:defRPr sz="4000">
          <a:solidFill>
            <a:schemeClr val="bg1"/>
          </a:solidFill>
          <a:latin typeface="Arial" charset="0"/>
          <a:ea typeface="ＭＳ Ｐゴシック" pitchFamily="1" charset="-128"/>
        </a:defRPr>
      </a:lvl6pPr>
      <a:lvl7pPr marL="914400" algn="ctr" rtl="0" eaLnBrk="0" fontAlgn="base" hangingPunct="0">
        <a:spcBef>
          <a:spcPct val="0"/>
        </a:spcBef>
        <a:spcAft>
          <a:spcPct val="0"/>
        </a:spcAft>
        <a:defRPr sz="4000">
          <a:solidFill>
            <a:schemeClr val="bg1"/>
          </a:solidFill>
          <a:latin typeface="Arial" charset="0"/>
          <a:ea typeface="ＭＳ Ｐゴシック" pitchFamily="1" charset="-128"/>
        </a:defRPr>
      </a:lvl7pPr>
      <a:lvl8pPr marL="1371600" algn="ctr" rtl="0" eaLnBrk="0" fontAlgn="base" hangingPunct="0">
        <a:spcBef>
          <a:spcPct val="0"/>
        </a:spcBef>
        <a:spcAft>
          <a:spcPct val="0"/>
        </a:spcAft>
        <a:defRPr sz="4000">
          <a:solidFill>
            <a:schemeClr val="bg1"/>
          </a:solidFill>
          <a:latin typeface="Arial" charset="0"/>
          <a:ea typeface="ＭＳ Ｐゴシック" pitchFamily="1" charset="-128"/>
        </a:defRPr>
      </a:lvl8pPr>
      <a:lvl9pPr marL="1828800" algn="ctr" rtl="0" eaLnBrk="0" fontAlgn="base" hangingPunct="0">
        <a:spcBef>
          <a:spcPct val="0"/>
        </a:spcBef>
        <a:spcAft>
          <a:spcPct val="0"/>
        </a:spcAft>
        <a:defRPr sz="4000">
          <a:solidFill>
            <a:schemeClr val="bg1"/>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1"/>
          </a:solidFill>
          <a:latin typeface="+mn-lt"/>
          <a:ea typeface="+mn-ea"/>
        </a:defRPr>
      </a:lvl2pPr>
      <a:lvl3pPr marL="1143000" indent="-228600" algn="l" rtl="0" eaLnBrk="0" fontAlgn="base" hangingPunct="0">
        <a:spcBef>
          <a:spcPct val="20000"/>
        </a:spcBef>
        <a:spcAft>
          <a:spcPct val="0"/>
        </a:spcAft>
        <a:buChar char="•"/>
        <a:defRPr sz="2000">
          <a:solidFill>
            <a:schemeClr val="bg1"/>
          </a:solidFill>
          <a:latin typeface="+mn-lt"/>
          <a:ea typeface="+mn-ea"/>
        </a:defRPr>
      </a:lvl3pPr>
      <a:lvl4pPr marL="1600200" indent="-228600" algn="l" rtl="0" eaLnBrk="0" fontAlgn="base" hangingPunct="0">
        <a:spcBef>
          <a:spcPct val="20000"/>
        </a:spcBef>
        <a:spcAft>
          <a:spcPct val="0"/>
        </a:spcAft>
        <a:buChar char="–"/>
        <a:defRPr>
          <a:solidFill>
            <a:schemeClr val="bg1"/>
          </a:solidFill>
          <a:latin typeface="+mn-lt"/>
          <a:ea typeface="+mn-ea"/>
        </a:defRPr>
      </a:lvl4pPr>
      <a:lvl5pPr marL="2057400" indent="-228600" algn="l" rtl="0" eaLnBrk="0" fontAlgn="base" hangingPunct="0">
        <a:spcBef>
          <a:spcPct val="20000"/>
        </a:spcBef>
        <a:spcAft>
          <a:spcPct val="0"/>
        </a:spcAft>
        <a:buChar char="»"/>
        <a:defRPr>
          <a:solidFill>
            <a:schemeClr val="bg1"/>
          </a:solidFill>
          <a:latin typeface="+mn-lt"/>
          <a:ea typeface="+mn-ea"/>
        </a:defRPr>
      </a:lvl5pPr>
      <a:lvl6pPr marL="2514600" indent="-228600" algn="l" rtl="0" eaLnBrk="0" fontAlgn="base" hangingPunct="0">
        <a:spcBef>
          <a:spcPct val="20000"/>
        </a:spcBef>
        <a:spcAft>
          <a:spcPct val="0"/>
        </a:spcAft>
        <a:buChar char="»"/>
        <a:defRPr>
          <a:solidFill>
            <a:schemeClr val="bg1"/>
          </a:solidFill>
          <a:latin typeface="+mn-lt"/>
          <a:ea typeface="+mn-ea"/>
        </a:defRPr>
      </a:lvl6pPr>
      <a:lvl7pPr marL="2971800" indent="-228600" algn="l" rtl="0" eaLnBrk="0" fontAlgn="base" hangingPunct="0">
        <a:spcBef>
          <a:spcPct val="20000"/>
        </a:spcBef>
        <a:spcAft>
          <a:spcPct val="0"/>
        </a:spcAft>
        <a:buChar char="»"/>
        <a:defRPr>
          <a:solidFill>
            <a:schemeClr val="bg1"/>
          </a:solidFill>
          <a:latin typeface="+mn-lt"/>
          <a:ea typeface="+mn-ea"/>
        </a:defRPr>
      </a:lvl7pPr>
      <a:lvl8pPr marL="3429000" indent="-228600" algn="l" rtl="0" eaLnBrk="0" fontAlgn="base" hangingPunct="0">
        <a:spcBef>
          <a:spcPct val="20000"/>
        </a:spcBef>
        <a:spcAft>
          <a:spcPct val="0"/>
        </a:spcAft>
        <a:buChar char="»"/>
        <a:defRPr>
          <a:solidFill>
            <a:schemeClr val="bg1"/>
          </a:solidFill>
          <a:latin typeface="+mn-lt"/>
          <a:ea typeface="+mn-ea"/>
        </a:defRPr>
      </a:lvl8pPr>
      <a:lvl9pPr marL="3886200" indent="-228600" algn="l" rtl="0" eaLnBrk="0" fontAlgn="base" hangingPunct="0">
        <a:spcBef>
          <a:spcPct val="20000"/>
        </a:spcBef>
        <a:spcAft>
          <a:spcPct val="0"/>
        </a:spcAft>
        <a:buChar char="»"/>
        <a:defRPr>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3778" name="Picture 14" descr="bottom"/>
          <p:cNvPicPr>
            <a:picLocks noChangeAspect="1" noChangeArrowheads="1"/>
          </p:cNvPicPr>
          <p:nvPr/>
        </p:nvPicPr>
        <p:blipFill>
          <a:blip r:embed="rId13" cstate="print"/>
          <a:srcRect/>
          <a:stretch>
            <a:fillRect/>
          </a:stretch>
        </p:blipFill>
        <p:spPr bwMode="auto">
          <a:xfrm>
            <a:off x="0" y="6053138"/>
            <a:ext cx="10058400" cy="649287"/>
          </a:xfrm>
          <a:prstGeom prst="rect">
            <a:avLst/>
          </a:prstGeom>
          <a:noFill/>
          <a:ln w="9525">
            <a:noFill/>
            <a:miter lim="800000"/>
            <a:headEnd/>
            <a:tailEnd/>
          </a:ln>
        </p:spPr>
      </p:pic>
      <p:pic>
        <p:nvPicPr>
          <p:cNvPr id="203779" name="Picture 7" descr="top2"/>
          <p:cNvPicPr>
            <a:picLocks noChangeAspect="1" noChangeArrowheads="1"/>
          </p:cNvPicPr>
          <p:nvPr/>
        </p:nvPicPr>
        <p:blipFill>
          <a:blip r:embed="rId14" cstate="print"/>
          <a:srcRect/>
          <a:stretch>
            <a:fillRect/>
          </a:stretch>
        </p:blipFill>
        <p:spPr bwMode="auto">
          <a:xfrm>
            <a:off x="0" y="7"/>
            <a:ext cx="10058400" cy="1211263"/>
          </a:xfrm>
          <a:prstGeom prst="rect">
            <a:avLst/>
          </a:prstGeom>
          <a:noFill/>
          <a:ln w="9525">
            <a:noFill/>
            <a:miter lim="800000"/>
            <a:headEnd/>
            <a:tailEnd/>
          </a:ln>
        </p:spPr>
      </p:pic>
      <p:sp>
        <p:nvSpPr>
          <p:cNvPr id="203780" name="Rectangle 2"/>
          <p:cNvSpPr>
            <a:spLocks noGrp="1" noChangeArrowheads="1"/>
          </p:cNvSpPr>
          <p:nvPr>
            <p:ph type="title"/>
          </p:nvPr>
        </p:nvSpPr>
        <p:spPr bwMode="auto">
          <a:xfrm>
            <a:off x="754070" y="1265245"/>
            <a:ext cx="8550275" cy="1117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3781" name="Rectangle 3"/>
          <p:cNvSpPr>
            <a:spLocks noGrp="1" noChangeArrowheads="1"/>
          </p:cNvSpPr>
          <p:nvPr>
            <p:ph type="body" idx="1"/>
          </p:nvPr>
        </p:nvSpPr>
        <p:spPr bwMode="auto">
          <a:xfrm>
            <a:off x="754070" y="2606682"/>
            <a:ext cx="8550275" cy="3351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ctr" rtl="0" eaLnBrk="0" fontAlgn="base" hangingPunct="0">
        <a:spcBef>
          <a:spcPct val="0"/>
        </a:spcBef>
        <a:spcAft>
          <a:spcPct val="0"/>
        </a:spcAft>
        <a:defRPr sz="4000">
          <a:solidFill>
            <a:schemeClr val="bg1"/>
          </a:solidFill>
          <a:latin typeface="+mj-lt"/>
          <a:ea typeface="+mj-ea"/>
          <a:cs typeface="+mj-cs"/>
        </a:defRPr>
      </a:lvl1pPr>
      <a:lvl2pPr algn="ctr" rtl="0" eaLnBrk="0" fontAlgn="base" hangingPunct="0">
        <a:spcBef>
          <a:spcPct val="0"/>
        </a:spcBef>
        <a:spcAft>
          <a:spcPct val="0"/>
        </a:spcAft>
        <a:defRPr sz="4000">
          <a:solidFill>
            <a:schemeClr val="bg1"/>
          </a:solidFill>
          <a:latin typeface="Arial" charset="0"/>
          <a:ea typeface="ＭＳ Ｐゴシック" pitchFamily="1" charset="-128"/>
        </a:defRPr>
      </a:lvl2pPr>
      <a:lvl3pPr algn="ctr" rtl="0" eaLnBrk="0" fontAlgn="base" hangingPunct="0">
        <a:spcBef>
          <a:spcPct val="0"/>
        </a:spcBef>
        <a:spcAft>
          <a:spcPct val="0"/>
        </a:spcAft>
        <a:defRPr sz="4000">
          <a:solidFill>
            <a:schemeClr val="bg1"/>
          </a:solidFill>
          <a:latin typeface="Arial" charset="0"/>
          <a:ea typeface="ＭＳ Ｐゴシック" pitchFamily="1" charset="-128"/>
        </a:defRPr>
      </a:lvl3pPr>
      <a:lvl4pPr algn="ctr" rtl="0" eaLnBrk="0" fontAlgn="base" hangingPunct="0">
        <a:spcBef>
          <a:spcPct val="0"/>
        </a:spcBef>
        <a:spcAft>
          <a:spcPct val="0"/>
        </a:spcAft>
        <a:defRPr sz="4000">
          <a:solidFill>
            <a:schemeClr val="bg1"/>
          </a:solidFill>
          <a:latin typeface="Arial" charset="0"/>
          <a:ea typeface="ＭＳ Ｐゴシック" pitchFamily="1" charset="-128"/>
        </a:defRPr>
      </a:lvl4pPr>
      <a:lvl5pPr algn="ctr" rtl="0" eaLnBrk="0" fontAlgn="base" hangingPunct="0">
        <a:spcBef>
          <a:spcPct val="0"/>
        </a:spcBef>
        <a:spcAft>
          <a:spcPct val="0"/>
        </a:spcAft>
        <a:defRPr sz="4000">
          <a:solidFill>
            <a:schemeClr val="bg1"/>
          </a:solidFill>
          <a:latin typeface="Arial" charset="0"/>
          <a:ea typeface="ＭＳ Ｐゴシック" pitchFamily="1" charset="-128"/>
        </a:defRPr>
      </a:lvl5pPr>
      <a:lvl6pPr marL="457200" algn="ctr" rtl="0" eaLnBrk="0" fontAlgn="base" hangingPunct="0">
        <a:spcBef>
          <a:spcPct val="0"/>
        </a:spcBef>
        <a:spcAft>
          <a:spcPct val="0"/>
        </a:spcAft>
        <a:defRPr sz="4000">
          <a:solidFill>
            <a:schemeClr val="bg1"/>
          </a:solidFill>
          <a:latin typeface="Arial" charset="0"/>
          <a:ea typeface="ＭＳ Ｐゴシック" pitchFamily="1" charset="-128"/>
        </a:defRPr>
      </a:lvl6pPr>
      <a:lvl7pPr marL="914400" algn="ctr" rtl="0" eaLnBrk="0" fontAlgn="base" hangingPunct="0">
        <a:spcBef>
          <a:spcPct val="0"/>
        </a:spcBef>
        <a:spcAft>
          <a:spcPct val="0"/>
        </a:spcAft>
        <a:defRPr sz="4000">
          <a:solidFill>
            <a:schemeClr val="bg1"/>
          </a:solidFill>
          <a:latin typeface="Arial" charset="0"/>
          <a:ea typeface="ＭＳ Ｐゴシック" pitchFamily="1" charset="-128"/>
        </a:defRPr>
      </a:lvl7pPr>
      <a:lvl8pPr marL="1371600" algn="ctr" rtl="0" eaLnBrk="0" fontAlgn="base" hangingPunct="0">
        <a:spcBef>
          <a:spcPct val="0"/>
        </a:spcBef>
        <a:spcAft>
          <a:spcPct val="0"/>
        </a:spcAft>
        <a:defRPr sz="4000">
          <a:solidFill>
            <a:schemeClr val="bg1"/>
          </a:solidFill>
          <a:latin typeface="Arial" charset="0"/>
          <a:ea typeface="ＭＳ Ｐゴシック" pitchFamily="1" charset="-128"/>
        </a:defRPr>
      </a:lvl8pPr>
      <a:lvl9pPr marL="1828800" algn="ctr" rtl="0" eaLnBrk="0" fontAlgn="base" hangingPunct="0">
        <a:spcBef>
          <a:spcPct val="0"/>
        </a:spcBef>
        <a:spcAft>
          <a:spcPct val="0"/>
        </a:spcAft>
        <a:defRPr sz="4000">
          <a:solidFill>
            <a:schemeClr val="bg1"/>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1"/>
          </a:solidFill>
          <a:latin typeface="+mn-lt"/>
          <a:ea typeface="+mn-ea"/>
        </a:defRPr>
      </a:lvl2pPr>
      <a:lvl3pPr marL="1143000" indent="-228600" algn="l" rtl="0" eaLnBrk="0" fontAlgn="base" hangingPunct="0">
        <a:spcBef>
          <a:spcPct val="20000"/>
        </a:spcBef>
        <a:spcAft>
          <a:spcPct val="0"/>
        </a:spcAft>
        <a:buChar char="•"/>
        <a:defRPr sz="2000">
          <a:solidFill>
            <a:schemeClr val="bg1"/>
          </a:solidFill>
          <a:latin typeface="+mn-lt"/>
          <a:ea typeface="+mn-ea"/>
        </a:defRPr>
      </a:lvl3pPr>
      <a:lvl4pPr marL="1600200" indent="-228600" algn="l" rtl="0" eaLnBrk="0" fontAlgn="base" hangingPunct="0">
        <a:spcBef>
          <a:spcPct val="20000"/>
        </a:spcBef>
        <a:spcAft>
          <a:spcPct val="0"/>
        </a:spcAft>
        <a:buChar char="–"/>
        <a:defRPr>
          <a:solidFill>
            <a:schemeClr val="bg1"/>
          </a:solidFill>
          <a:latin typeface="+mn-lt"/>
          <a:ea typeface="+mn-ea"/>
        </a:defRPr>
      </a:lvl4pPr>
      <a:lvl5pPr marL="2057400" indent="-228600" algn="l" rtl="0" eaLnBrk="0" fontAlgn="base" hangingPunct="0">
        <a:spcBef>
          <a:spcPct val="20000"/>
        </a:spcBef>
        <a:spcAft>
          <a:spcPct val="0"/>
        </a:spcAft>
        <a:buChar char="»"/>
        <a:defRPr>
          <a:solidFill>
            <a:schemeClr val="bg1"/>
          </a:solidFill>
          <a:latin typeface="+mn-lt"/>
          <a:ea typeface="+mn-ea"/>
        </a:defRPr>
      </a:lvl5pPr>
      <a:lvl6pPr marL="2514600" indent="-228600" algn="l" rtl="0" eaLnBrk="0" fontAlgn="base" hangingPunct="0">
        <a:spcBef>
          <a:spcPct val="20000"/>
        </a:spcBef>
        <a:spcAft>
          <a:spcPct val="0"/>
        </a:spcAft>
        <a:buChar char="»"/>
        <a:defRPr>
          <a:solidFill>
            <a:schemeClr val="bg1"/>
          </a:solidFill>
          <a:latin typeface="+mn-lt"/>
          <a:ea typeface="+mn-ea"/>
        </a:defRPr>
      </a:lvl6pPr>
      <a:lvl7pPr marL="2971800" indent="-228600" algn="l" rtl="0" eaLnBrk="0" fontAlgn="base" hangingPunct="0">
        <a:spcBef>
          <a:spcPct val="20000"/>
        </a:spcBef>
        <a:spcAft>
          <a:spcPct val="0"/>
        </a:spcAft>
        <a:buChar char="»"/>
        <a:defRPr>
          <a:solidFill>
            <a:schemeClr val="bg1"/>
          </a:solidFill>
          <a:latin typeface="+mn-lt"/>
          <a:ea typeface="+mn-ea"/>
        </a:defRPr>
      </a:lvl7pPr>
      <a:lvl8pPr marL="3429000" indent="-228600" algn="l" rtl="0" eaLnBrk="0" fontAlgn="base" hangingPunct="0">
        <a:spcBef>
          <a:spcPct val="20000"/>
        </a:spcBef>
        <a:spcAft>
          <a:spcPct val="0"/>
        </a:spcAft>
        <a:buChar char="»"/>
        <a:defRPr>
          <a:solidFill>
            <a:schemeClr val="bg1"/>
          </a:solidFill>
          <a:latin typeface="+mn-lt"/>
          <a:ea typeface="+mn-ea"/>
        </a:defRPr>
      </a:lvl8pPr>
      <a:lvl9pPr marL="3886200" indent="-228600" algn="l" rtl="0" eaLnBrk="0" fontAlgn="base" hangingPunct="0">
        <a:spcBef>
          <a:spcPct val="20000"/>
        </a:spcBef>
        <a:spcAft>
          <a:spcPct val="0"/>
        </a:spcAft>
        <a:buChar char="»"/>
        <a:defRPr>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4802" name="Picture 14" descr="bottom"/>
          <p:cNvPicPr>
            <a:picLocks noChangeAspect="1" noChangeArrowheads="1"/>
          </p:cNvPicPr>
          <p:nvPr/>
        </p:nvPicPr>
        <p:blipFill>
          <a:blip r:embed="rId13" cstate="print"/>
          <a:srcRect/>
          <a:stretch>
            <a:fillRect/>
          </a:stretch>
        </p:blipFill>
        <p:spPr bwMode="auto">
          <a:xfrm>
            <a:off x="0" y="6107113"/>
            <a:ext cx="10058400" cy="647700"/>
          </a:xfrm>
          <a:prstGeom prst="rect">
            <a:avLst/>
          </a:prstGeom>
          <a:noFill/>
          <a:ln w="9525">
            <a:noFill/>
            <a:miter lim="800000"/>
            <a:headEnd/>
            <a:tailEnd/>
          </a:ln>
        </p:spPr>
      </p:pic>
      <p:pic>
        <p:nvPicPr>
          <p:cNvPr id="204803" name="Picture 7" descr="top2"/>
          <p:cNvPicPr>
            <a:picLocks noChangeAspect="1" noChangeArrowheads="1"/>
          </p:cNvPicPr>
          <p:nvPr/>
        </p:nvPicPr>
        <p:blipFill>
          <a:blip r:embed="rId14" cstate="print"/>
          <a:srcRect/>
          <a:stretch>
            <a:fillRect/>
          </a:stretch>
        </p:blipFill>
        <p:spPr bwMode="auto">
          <a:xfrm>
            <a:off x="0" y="7"/>
            <a:ext cx="10058400" cy="1211263"/>
          </a:xfrm>
          <a:prstGeom prst="rect">
            <a:avLst/>
          </a:prstGeom>
          <a:noFill/>
          <a:ln w="9525">
            <a:noFill/>
            <a:miter lim="800000"/>
            <a:headEnd/>
            <a:tailEnd/>
          </a:ln>
        </p:spPr>
      </p:pic>
      <p:sp>
        <p:nvSpPr>
          <p:cNvPr id="204804" name="Rectangle 2"/>
          <p:cNvSpPr>
            <a:spLocks noGrp="1" noChangeArrowheads="1"/>
          </p:cNvSpPr>
          <p:nvPr>
            <p:ph type="title"/>
          </p:nvPr>
        </p:nvSpPr>
        <p:spPr bwMode="auto">
          <a:xfrm>
            <a:off x="754070" y="1265245"/>
            <a:ext cx="8550275" cy="1117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4805" name="Rectangle 3"/>
          <p:cNvSpPr>
            <a:spLocks noGrp="1" noChangeArrowheads="1"/>
          </p:cNvSpPr>
          <p:nvPr>
            <p:ph type="body" idx="1"/>
          </p:nvPr>
        </p:nvSpPr>
        <p:spPr bwMode="auto">
          <a:xfrm>
            <a:off x="754070" y="2606682"/>
            <a:ext cx="8550275" cy="3351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Date Placeholder 6"/>
          <p:cNvSpPr>
            <a:spLocks noGrp="1"/>
          </p:cNvSpPr>
          <p:nvPr>
            <p:ph type="dt" sz="half" idx="2"/>
          </p:nvPr>
        </p:nvSpPr>
        <p:spPr bwMode="auto">
          <a:xfrm>
            <a:off x="250825" y="5883282"/>
            <a:ext cx="1676400" cy="373063"/>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200">
                <a:solidFill>
                  <a:srgbClr val="007291"/>
                </a:solidFill>
              </a:defRPr>
            </a:lvl1pPr>
          </a:lstStyle>
          <a:p>
            <a:endParaRPr lang="en-US"/>
          </a:p>
        </p:txBody>
      </p:sp>
      <p:sp>
        <p:nvSpPr>
          <p:cNvPr id="10" name="Slide Number Placeholder 7"/>
          <p:cNvSpPr>
            <a:spLocks noGrp="1"/>
          </p:cNvSpPr>
          <p:nvPr>
            <p:ph type="sldNum" sz="quarter" idx="4"/>
          </p:nvPr>
        </p:nvSpPr>
        <p:spPr bwMode="auto">
          <a:xfrm>
            <a:off x="8969376" y="5883275"/>
            <a:ext cx="920750" cy="29845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200">
                <a:solidFill>
                  <a:srgbClr val="007291"/>
                </a:solidFill>
              </a:defRPr>
            </a:lvl1pPr>
          </a:lstStyle>
          <a:p>
            <a:fld id="{BDE1F51C-AC46-4744-862B-A7FF2CE3C3C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ctr" rtl="0" eaLnBrk="0" fontAlgn="base" hangingPunct="0">
        <a:spcBef>
          <a:spcPct val="0"/>
        </a:spcBef>
        <a:spcAft>
          <a:spcPct val="0"/>
        </a:spcAft>
        <a:defRPr sz="4000">
          <a:solidFill>
            <a:schemeClr val="bg1"/>
          </a:solidFill>
          <a:latin typeface="+mj-lt"/>
          <a:ea typeface="+mj-ea"/>
          <a:cs typeface="+mj-cs"/>
        </a:defRPr>
      </a:lvl1pPr>
      <a:lvl2pPr algn="ctr" rtl="0" eaLnBrk="0" fontAlgn="base" hangingPunct="0">
        <a:spcBef>
          <a:spcPct val="0"/>
        </a:spcBef>
        <a:spcAft>
          <a:spcPct val="0"/>
        </a:spcAft>
        <a:defRPr sz="4000">
          <a:solidFill>
            <a:schemeClr val="bg1"/>
          </a:solidFill>
          <a:latin typeface="Arial" charset="0"/>
          <a:ea typeface="ＭＳ Ｐゴシック" pitchFamily="1" charset="-128"/>
        </a:defRPr>
      </a:lvl2pPr>
      <a:lvl3pPr algn="ctr" rtl="0" eaLnBrk="0" fontAlgn="base" hangingPunct="0">
        <a:spcBef>
          <a:spcPct val="0"/>
        </a:spcBef>
        <a:spcAft>
          <a:spcPct val="0"/>
        </a:spcAft>
        <a:defRPr sz="4000">
          <a:solidFill>
            <a:schemeClr val="bg1"/>
          </a:solidFill>
          <a:latin typeface="Arial" charset="0"/>
          <a:ea typeface="ＭＳ Ｐゴシック" pitchFamily="1" charset="-128"/>
        </a:defRPr>
      </a:lvl3pPr>
      <a:lvl4pPr algn="ctr" rtl="0" eaLnBrk="0" fontAlgn="base" hangingPunct="0">
        <a:spcBef>
          <a:spcPct val="0"/>
        </a:spcBef>
        <a:spcAft>
          <a:spcPct val="0"/>
        </a:spcAft>
        <a:defRPr sz="4000">
          <a:solidFill>
            <a:schemeClr val="bg1"/>
          </a:solidFill>
          <a:latin typeface="Arial" charset="0"/>
          <a:ea typeface="ＭＳ Ｐゴシック" pitchFamily="1" charset="-128"/>
        </a:defRPr>
      </a:lvl4pPr>
      <a:lvl5pPr algn="ctr" rtl="0" eaLnBrk="0" fontAlgn="base" hangingPunct="0">
        <a:spcBef>
          <a:spcPct val="0"/>
        </a:spcBef>
        <a:spcAft>
          <a:spcPct val="0"/>
        </a:spcAft>
        <a:defRPr sz="4000">
          <a:solidFill>
            <a:schemeClr val="bg1"/>
          </a:solidFill>
          <a:latin typeface="Arial" charset="0"/>
          <a:ea typeface="ＭＳ Ｐゴシック" pitchFamily="1" charset="-128"/>
        </a:defRPr>
      </a:lvl5pPr>
      <a:lvl6pPr marL="457200" algn="ctr" rtl="0" eaLnBrk="0" fontAlgn="base" hangingPunct="0">
        <a:spcBef>
          <a:spcPct val="0"/>
        </a:spcBef>
        <a:spcAft>
          <a:spcPct val="0"/>
        </a:spcAft>
        <a:defRPr sz="4000">
          <a:solidFill>
            <a:schemeClr val="bg1"/>
          </a:solidFill>
          <a:latin typeface="Arial" charset="0"/>
          <a:ea typeface="ＭＳ Ｐゴシック" pitchFamily="1" charset="-128"/>
        </a:defRPr>
      </a:lvl6pPr>
      <a:lvl7pPr marL="914400" algn="ctr" rtl="0" eaLnBrk="0" fontAlgn="base" hangingPunct="0">
        <a:spcBef>
          <a:spcPct val="0"/>
        </a:spcBef>
        <a:spcAft>
          <a:spcPct val="0"/>
        </a:spcAft>
        <a:defRPr sz="4000">
          <a:solidFill>
            <a:schemeClr val="bg1"/>
          </a:solidFill>
          <a:latin typeface="Arial" charset="0"/>
          <a:ea typeface="ＭＳ Ｐゴシック" pitchFamily="1" charset="-128"/>
        </a:defRPr>
      </a:lvl7pPr>
      <a:lvl8pPr marL="1371600" algn="ctr" rtl="0" eaLnBrk="0" fontAlgn="base" hangingPunct="0">
        <a:spcBef>
          <a:spcPct val="0"/>
        </a:spcBef>
        <a:spcAft>
          <a:spcPct val="0"/>
        </a:spcAft>
        <a:defRPr sz="4000">
          <a:solidFill>
            <a:schemeClr val="bg1"/>
          </a:solidFill>
          <a:latin typeface="Arial" charset="0"/>
          <a:ea typeface="ＭＳ Ｐゴシック" pitchFamily="1" charset="-128"/>
        </a:defRPr>
      </a:lvl8pPr>
      <a:lvl9pPr marL="1828800" algn="ctr" rtl="0" eaLnBrk="0" fontAlgn="base" hangingPunct="0">
        <a:spcBef>
          <a:spcPct val="0"/>
        </a:spcBef>
        <a:spcAft>
          <a:spcPct val="0"/>
        </a:spcAft>
        <a:defRPr sz="4000">
          <a:solidFill>
            <a:schemeClr val="bg1"/>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1"/>
          </a:solidFill>
          <a:latin typeface="+mn-lt"/>
          <a:ea typeface="+mn-ea"/>
        </a:defRPr>
      </a:lvl2pPr>
      <a:lvl3pPr marL="1143000" indent="-228600" algn="l" rtl="0" eaLnBrk="0" fontAlgn="base" hangingPunct="0">
        <a:spcBef>
          <a:spcPct val="20000"/>
        </a:spcBef>
        <a:spcAft>
          <a:spcPct val="0"/>
        </a:spcAft>
        <a:buChar char="•"/>
        <a:defRPr sz="2000">
          <a:solidFill>
            <a:schemeClr val="bg1"/>
          </a:solidFill>
          <a:latin typeface="+mn-lt"/>
          <a:ea typeface="+mn-ea"/>
        </a:defRPr>
      </a:lvl3pPr>
      <a:lvl4pPr marL="1600200" indent="-228600" algn="l" rtl="0" eaLnBrk="0" fontAlgn="base" hangingPunct="0">
        <a:spcBef>
          <a:spcPct val="20000"/>
        </a:spcBef>
        <a:spcAft>
          <a:spcPct val="0"/>
        </a:spcAft>
        <a:buChar char="–"/>
        <a:defRPr>
          <a:solidFill>
            <a:schemeClr val="bg1"/>
          </a:solidFill>
          <a:latin typeface="+mn-lt"/>
          <a:ea typeface="+mn-ea"/>
        </a:defRPr>
      </a:lvl4pPr>
      <a:lvl5pPr marL="2057400" indent="-228600" algn="l" rtl="0" eaLnBrk="0" fontAlgn="base" hangingPunct="0">
        <a:spcBef>
          <a:spcPct val="20000"/>
        </a:spcBef>
        <a:spcAft>
          <a:spcPct val="0"/>
        </a:spcAft>
        <a:buChar char="»"/>
        <a:defRPr>
          <a:solidFill>
            <a:schemeClr val="bg1"/>
          </a:solidFill>
          <a:latin typeface="+mn-lt"/>
          <a:ea typeface="+mn-ea"/>
        </a:defRPr>
      </a:lvl5pPr>
      <a:lvl6pPr marL="2514600" indent="-228600" algn="l" rtl="0" eaLnBrk="0" fontAlgn="base" hangingPunct="0">
        <a:spcBef>
          <a:spcPct val="20000"/>
        </a:spcBef>
        <a:spcAft>
          <a:spcPct val="0"/>
        </a:spcAft>
        <a:buChar char="»"/>
        <a:defRPr>
          <a:solidFill>
            <a:schemeClr val="bg1"/>
          </a:solidFill>
          <a:latin typeface="+mn-lt"/>
          <a:ea typeface="+mn-ea"/>
        </a:defRPr>
      </a:lvl6pPr>
      <a:lvl7pPr marL="2971800" indent="-228600" algn="l" rtl="0" eaLnBrk="0" fontAlgn="base" hangingPunct="0">
        <a:spcBef>
          <a:spcPct val="20000"/>
        </a:spcBef>
        <a:spcAft>
          <a:spcPct val="0"/>
        </a:spcAft>
        <a:buChar char="»"/>
        <a:defRPr>
          <a:solidFill>
            <a:schemeClr val="bg1"/>
          </a:solidFill>
          <a:latin typeface="+mn-lt"/>
          <a:ea typeface="+mn-ea"/>
        </a:defRPr>
      </a:lvl7pPr>
      <a:lvl8pPr marL="3429000" indent="-228600" algn="l" rtl="0" eaLnBrk="0" fontAlgn="base" hangingPunct="0">
        <a:spcBef>
          <a:spcPct val="20000"/>
        </a:spcBef>
        <a:spcAft>
          <a:spcPct val="0"/>
        </a:spcAft>
        <a:buChar char="»"/>
        <a:defRPr>
          <a:solidFill>
            <a:schemeClr val="bg1"/>
          </a:solidFill>
          <a:latin typeface="+mn-lt"/>
          <a:ea typeface="+mn-ea"/>
        </a:defRPr>
      </a:lvl8pPr>
      <a:lvl9pPr marL="3886200" indent="-228600" algn="l" rtl="0" eaLnBrk="0" fontAlgn="base" hangingPunct="0">
        <a:spcBef>
          <a:spcPct val="20000"/>
        </a:spcBef>
        <a:spcAft>
          <a:spcPct val="0"/>
        </a:spcAft>
        <a:buChar char="»"/>
        <a:defRPr>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826" name="Picture 14" descr="bottom"/>
          <p:cNvPicPr>
            <a:picLocks noChangeAspect="1" noChangeArrowheads="1"/>
          </p:cNvPicPr>
          <p:nvPr/>
        </p:nvPicPr>
        <p:blipFill>
          <a:blip r:embed="rId13" cstate="print"/>
          <a:srcRect/>
          <a:stretch>
            <a:fillRect/>
          </a:stretch>
        </p:blipFill>
        <p:spPr bwMode="auto">
          <a:xfrm>
            <a:off x="0" y="6053138"/>
            <a:ext cx="10058400" cy="649287"/>
          </a:xfrm>
          <a:prstGeom prst="rect">
            <a:avLst/>
          </a:prstGeom>
          <a:noFill/>
          <a:ln w="9525">
            <a:noFill/>
            <a:miter lim="800000"/>
            <a:headEnd/>
            <a:tailEnd/>
          </a:ln>
        </p:spPr>
      </p:pic>
      <p:pic>
        <p:nvPicPr>
          <p:cNvPr id="205827" name="Picture 7" descr="top2"/>
          <p:cNvPicPr>
            <a:picLocks noChangeAspect="1" noChangeArrowheads="1"/>
          </p:cNvPicPr>
          <p:nvPr/>
        </p:nvPicPr>
        <p:blipFill>
          <a:blip r:embed="rId14" cstate="print"/>
          <a:srcRect/>
          <a:stretch>
            <a:fillRect/>
          </a:stretch>
        </p:blipFill>
        <p:spPr bwMode="auto">
          <a:xfrm>
            <a:off x="0" y="7"/>
            <a:ext cx="10058400" cy="1211263"/>
          </a:xfrm>
          <a:prstGeom prst="rect">
            <a:avLst/>
          </a:prstGeom>
          <a:noFill/>
          <a:ln w="9525">
            <a:noFill/>
            <a:miter lim="800000"/>
            <a:headEnd/>
            <a:tailEnd/>
          </a:ln>
        </p:spPr>
      </p:pic>
      <p:sp>
        <p:nvSpPr>
          <p:cNvPr id="205828" name="Rectangle 2"/>
          <p:cNvSpPr>
            <a:spLocks noGrp="1" noChangeArrowheads="1"/>
          </p:cNvSpPr>
          <p:nvPr>
            <p:ph type="title"/>
          </p:nvPr>
        </p:nvSpPr>
        <p:spPr bwMode="auto">
          <a:xfrm>
            <a:off x="754070" y="1265245"/>
            <a:ext cx="8550275" cy="1117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9" name="Rectangle 3"/>
          <p:cNvSpPr>
            <a:spLocks noGrp="1" noChangeArrowheads="1"/>
          </p:cNvSpPr>
          <p:nvPr>
            <p:ph type="body" idx="1"/>
          </p:nvPr>
        </p:nvSpPr>
        <p:spPr bwMode="auto">
          <a:xfrm>
            <a:off x="754070" y="2606682"/>
            <a:ext cx="8550275" cy="3351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ctr" rtl="0" eaLnBrk="0" fontAlgn="base" hangingPunct="0">
        <a:spcBef>
          <a:spcPct val="0"/>
        </a:spcBef>
        <a:spcAft>
          <a:spcPct val="0"/>
        </a:spcAft>
        <a:defRPr sz="4000">
          <a:solidFill>
            <a:schemeClr val="bg1"/>
          </a:solidFill>
          <a:latin typeface="+mj-lt"/>
          <a:ea typeface="+mj-ea"/>
          <a:cs typeface="+mj-cs"/>
        </a:defRPr>
      </a:lvl1pPr>
      <a:lvl2pPr algn="ctr" rtl="0" eaLnBrk="0" fontAlgn="base" hangingPunct="0">
        <a:spcBef>
          <a:spcPct val="0"/>
        </a:spcBef>
        <a:spcAft>
          <a:spcPct val="0"/>
        </a:spcAft>
        <a:defRPr sz="4000">
          <a:solidFill>
            <a:schemeClr val="bg1"/>
          </a:solidFill>
          <a:latin typeface="Arial" charset="0"/>
          <a:ea typeface="ＭＳ Ｐゴシック" pitchFamily="1" charset="-128"/>
        </a:defRPr>
      </a:lvl2pPr>
      <a:lvl3pPr algn="ctr" rtl="0" eaLnBrk="0" fontAlgn="base" hangingPunct="0">
        <a:spcBef>
          <a:spcPct val="0"/>
        </a:spcBef>
        <a:spcAft>
          <a:spcPct val="0"/>
        </a:spcAft>
        <a:defRPr sz="4000">
          <a:solidFill>
            <a:schemeClr val="bg1"/>
          </a:solidFill>
          <a:latin typeface="Arial" charset="0"/>
          <a:ea typeface="ＭＳ Ｐゴシック" pitchFamily="1" charset="-128"/>
        </a:defRPr>
      </a:lvl3pPr>
      <a:lvl4pPr algn="ctr" rtl="0" eaLnBrk="0" fontAlgn="base" hangingPunct="0">
        <a:spcBef>
          <a:spcPct val="0"/>
        </a:spcBef>
        <a:spcAft>
          <a:spcPct val="0"/>
        </a:spcAft>
        <a:defRPr sz="4000">
          <a:solidFill>
            <a:schemeClr val="bg1"/>
          </a:solidFill>
          <a:latin typeface="Arial" charset="0"/>
          <a:ea typeface="ＭＳ Ｐゴシック" pitchFamily="1" charset="-128"/>
        </a:defRPr>
      </a:lvl4pPr>
      <a:lvl5pPr algn="ctr" rtl="0" eaLnBrk="0" fontAlgn="base" hangingPunct="0">
        <a:spcBef>
          <a:spcPct val="0"/>
        </a:spcBef>
        <a:spcAft>
          <a:spcPct val="0"/>
        </a:spcAft>
        <a:defRPr sz="4000">
          <a:solidFill>
            <a:schemeClr val="bg1"/>
          </a:solidFill>
          <a:latin typeface="Arial" charset="0"/>
          <a:ea typeface="ＭＳ Ｐゴシック" pitchFamily="1" charset="-128"/>
        </a:defRPr>
      </a:lvl5pPr>
      <a:lvl6pPr marL="457200" algn="ctr" rtl="0" eaLnBrk="0" fontAlgn="base" hangingPunct="0">
        <a:spcBef>
          <a:spcPct val="0"/>
        </a:spcBef>
        <a:spcAft>
          <a:spcPct val="0"/>
        </a:spcAft>
        <a:defRPr sz="4000">
          <a:solidFill>
            <a:schemeClr val="bg1"/>
          </a:solidFill>
          <a:latin typeface="Arial" charset="0"/>
          <a:ea typeface="ＭＳ Ｐゴシック" pitchFamily="1" charset="-128"/>
        </a:defRPr>
      </a:lvl6pPr>
      <a:lvl7pPr marL="914400" algn="ctr" rtl="0" eaLnBrk="0" fontAlgn="base" hangingPunct="0">
        <a:spcBef>
          <a:spcPct val="0"/>
        </a:spcBef>
        <a:spcAft>
          <a:spcPct val="0"/>
        </a:spcAft>
        <a:defRPr sz="4000">
          <a:solidFill>
            <a:schemeClr val="bg1"/>
          </a:solidFill>
          <a:latin typeface="Arial" charset="0"/>
          <a:ea typeface="ＭＳ Ｐゴシック" pitchFamily="1" charset="-128"/>
        </a:defRPr>
      </a:lvl7pPr>
      <a:lvl8pPr marL="1371600" algn="ctr" rtl="0" eaLnBrk="0" fontAlgn="base" hangingPunct="0">
        <a:spcBef>
          <a:spcPct val="0"/>
        </a:spcBef>
        <a:spcAft>
          <a:spcPct val="0"/>
        </a:spcAft>
        <a:defRPr sz="4000">
          <a:solidFill>
            <a:schemeClr val="bg1"/>
          </a:solidFill>
          <a:latin typeface="Arial" charset="0"/>
          <a:ea typeface="ＭＳ Ｐゴシック" pitchFamily="1" charset="-128"/>
        </a:defRPr>
      </a:lvl8pPr>
      <a:lvl9pPr marL="1828800" algn="ctr" rtl="0" eaLnBrk="0" fontAlgn="base" hangingPunct="0">
        <a:spcBef>
          <a:spcPct val="0"/>
        </a:spcBef>
        <a:spcAft>
          <a:spcPct val="0"/>
        </a:spcAft>
        <a:defRPr sz="4000">
          <a:solidFill>
            <a:schemeClr val="bg1"/>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1"/>
          </a:solidFill>
          <a:latin typeface="+mn-lt"/>
          <a:ea typeface="+mn-ea"/>
        </a:defRPr>
      </a:lvl2pPr>
      <a:lvl3pPr marL="1143000" indent="-228600" algn="l" rtl="0" eaLnBrk="0" fontAlgn="base" hangingPunct="0">
        <a:spcBef>
          <a:spcPct val="20000"/>
        </a:spcBef>
        <a:spcAft>
          <a:spcPct val="0"/>
        </a:spcAft>
        <a:buChar char="•"/>
        <a:defRPr sz="2000">
          <a:solidFill>
            <a:schemeClr val="bg1"/>
          </a:solidFill>
          <a:latin typeface="+mn-lt"/>
          <a:ea typeface="+mn-ea"/>
        </a:defRPr>
      </a:lvl3pPr>
      <a:lvl4pPr marL="1600200" indent="-228600" algn="l" rtl="0" eaLnBrk="0" fontAlgn="base" hangingPunct="0">
        <a:spcBef>
          <a:spcPct val="20000"/>
        </a:spcBef>
        <a:spcAft>
          <a:spcPct val="0"/>
        </a:spcAft>
        <a:buChar char="–"/>
        <a:defRPr>
          <a:solidFill>
            <a:schemeClr val="bg1"/>
          </a:solidFill>
          <a:latin typeface="+mn-lt"/>
          <a:ea typeface="+mn-ea"/>
        </a:defRPr>
      </a:lvl4pPr>
      <a:lvl5pPr marL="2057400" indent="-228600" algn="l" rtl="0" eaLnBrk="0" fontAlgn="base" hangingPunct="0">
        <a:spcBef>
          <a:spcPct val="20000"/>
        </a:spcBef>
        <a:spcAft>
          <a:spcPct val="0"/>
        </a:spcAft>
        <a:buChar char="»"/>
        <a:defRPr>
          <a:solidFill>
            <a:schemeClr val="bg1"/>
          </a:solidFill>
          <a:latin typeface="+mn-lt"/>
          <a:ea typeface="+mn-ea"/>
        </a:defRPr>
      </a:lvl5pPr>
      <a:lvl6pPr marL="2514600" indent="-228600" algn="l" rtl="0" eaLnBrk="0" fontAlgn="base" hangingPunct="0">
        <a:spcBef>
          <a:spcPct val="20000"/>
        </a:spcBef>
        <a:spcAft>
          <a:spcPct val="0"/>
        </a:spcAft>
        <a:buChar char="»"/>
        <a:defRPr>
          <a:solidFill>
            <a:schemeClr val="bg1"/>
          </a:solidFill>
          <a:latin typeface="+mn-lt"/>
          <a:ea typeface="+mn-ea"/>
        </a:defRPr>
      </a:lvl6pPr>
      <a:lvl7pPr marL="2971800" indent="-228600" algn="l" rtl="0" eaLnBrk="0" fontAlgn="base" hangingPunct="0">
        <a:spcBef>
          <a:spcPct val="20000"/>
        </a:spcBef>
        <a:spcAft>
          <a:spcPct val="0"/>
        </a:spcAft>
        <a:buChar char="»"/>
        <a:defRPr>
          <a:solidFill>
            <a:schemeClr val="bg1"/>
          </a:solidFill>
          <a:latin typeface="+mn-lt"/>
          <a:ea typeface="+mn-ea"/>
        </a:defRPr>
      </a:lvl7pPr>
      <a:lvl8pPr marL="3429000" indent="-228600" algn="l" rtl="0" eaLnBrk="0" fontAlgn="base" hangingPunct="0">
        <a:spcBef>
          <a:spcPct val="20000"/>
        </a:spcBef>
        <a:spcAft>
          <a:spcPct val="0"/>
        </a:spcAft>
        <a:buChar char="»"/>
        <a:defRPr>
          <a:solidFill>
            <a:schemeClr val="bg1"/>
          </a:solidFill>
          <a:latin typeface="+mn-lt"/>
          <a:ea typeface="+mn-ea"/>
        </a:defRPr>
      </a:lvl8pPr>
      <a:lvl9pPr marL="3886200" indent="-228600" algn="l" rtl="0" eaLnBrk="0" fontAlgn="base" hangingPunct="0">
        <a:spcBef>
          <a:spcPct val="20000"/>
        </a:spcBef>
        <a:spcAft>
          <a:spcPct val="0"/>
        </a:spcAft>
        <a:buChar char="»"/>
        <a:defRPr>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6850" name="Picture 14" descr="bottom"/>
          <p:cNvPicPr>
            <a:picLocks noChangeAspect="1" noChangeArrowheads="1"/>
          </p:cNvPicPr>
          <p:nvPr/>
        </p:nvPicPr>
        <p:blipFill>
          <a:blip r:embed="rId13" cstate="print"/>
          <a:srcRect/>
          <a:stretch>
            <a:fillRect/>
          </a:stretch>
        </p:blipFill>
        <p:spPr bwMode="auto">
          <a:xfrm>
            <a:off x="0" y="6053138"/>
            <a:ext cx="10058400" cy="649287"/>
          </a:xfrm>
          <a:prstGeom prst="rect">
            <a:avLst/>
          </a:prstGeom>
          <a:noFill/>
          <a:ln w="9525">
            <a:noFill/>
            <a:miter lim="800000"/>
            <a:headEnd/>
            <a:tailEnd/>
          </a:ln>
        </p:spPr>
      </p:pic>
      <p:pic>
        <p:nvPicPr>
          <p:cNvPr id="206851" name="Picture 7" descr="top2"/>
          <p:cNvPicPr>
            <a:picLocks noChangeAspect="1" noChangeArrowheads="1"/>
          </p:cNvPicPr>
          <p:nvPr/>
        </p:nvPicPr>
        <p:blipFill>
          <a:blip r:embed="rId14" cstate="print"/>
          <a:srcRect/>
          <a:stretch>
            <a:fillRect/>
          </a:stretch>
        </p:blipFill>
        <p:spPr bwMode="auto">
          <a:xfrm>
            <a:off x="0" y="7"/>
            <a:ext cx="10058400" cy="1211263"/>
          </a:xfrm>
          <a:prstGeom prst="rect">
            <a:avLst/>
          </a:prstGeom>
          <a:noFill/>
          <a:ln w="9525">
            <a:noFill/>
            <a:miter lim="800000"/>
            <a:headEnd/>
            <a:tailEnd/>
          </a:ln>
        </p:spPr>
      </p:pic>
      <p:sp>
        <p:nvSpPr>
          <p:cNvPr id="206852" name="Rectangle 2"/>
          <p:cNvSpPr>
            <a:spLocks noGrp="1" noChangeArrowheads="1"/>
          </p:cNvSpPr>
          <p:nvPr>
            <p:ph type="title"/>
          </p:nvPr>
        </p:nvSpPr>
        <p:spPr bwMode="auto">
          <a:xfrm>
            <a:off x="754070" y="1265245"/>
            <a:ext cx="8550275" cy="1117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6853" name="Rectangle 3"/>
          <p:cNvSpPr>
            <a:spLocks noGrp="1" noChangeArrowheads="1"/>
          </p:cNvSpPr>
          <p:nvPr>
            <p:ph type="body" idx="1"/>
          </p:nvPr>
        </p:nvSpPr>
        <p:spPr bwMode="auto">
          <a:xfrm>
            <a:off x="754070" y="2606682"/>
            <a:ext cx="8550275" cy="3351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Date Placeholder 6"/>
          <p:cNvSpPr>
            <a:spLocks noGrp="1"/>
          </p:cNvSpPr>
          <p:nvPr>
            <p:ph type="dt" sz="half" idx="2"/>
          </p:nvPr>
        </p:nvSpPr>
        <p:spPr bwMode="auto">
          <a:xfrm>
            <a:off x="250825" y="6329370"/>
            <a:ext cx="1676400" cy="373062"/>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200">
                <a:solidFill>
                  <a:schemeClr val="bg1"/>
                </a:solidFill>
              </a:defRPr>
            </a:lvl1pPr>
          </a:lstStyle>
          <a:p>
            <a:endParaRPr lang="en-US"/>
          </a:p>
        </p:txBody>
      </p:sp>
      <p:sp>
        <p:nvSpPr>
          <p:cNvPr id="10" name="Slide Number Placeholder 8"/>
          <p:cNvSpPr>
            <a:spLocks noGrp="1"/>
          </p:cNvSpPr>
          <p:nvPr>
            <p:ph type="sldNum" sz="quarter" idx="4"/>
          </p:nvPr>
        </p:nvSpPr>
        <p:spPr bwMode="auto">
          <a:xfrm>
            <a:off x="8969376" y="6329363"/>
            <a:ext cx="920750" cy="29845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fld id="{058B2905-4D95-4006-A609-9A24BDECFA5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ctr" rtl="0" eaLnBrk="0" fontAlgn="base" hangingPunct="0">
        <a:spcBef>
          <a:spcPct val="0"/>
        </a:spcBef>
        <a:spcAft>
          <a:spcPct val="0"/>
        </a:spcAft>
        <a:defRPr sz="4000">
          <a:solidFill>
            <a:schemeClr val="bg1"/>
          </a:solidFill>
          <a:latin typeface="+mj-lt"/>
          <a:ea typeface="+mj-ea"/>
          <a:cs typeface="+mj-cs"/>
        </a:defRPr>
      </a:lvl1pPr>
      <a:lvl2pPr algn="ctr" rtl="0" eaLnBrk="0" fontAlgn="base" hangingPunct="0">
        <a:spcBef>
          <a:spcPct val="0"/>
        </a:spcBef>
        <a:spcAft>
          <a:spcPct val="0"/>
        </a:spcAft>
        <a:defRPr sz="4000">
          <a:solidFill>
            <a:schemeClr val="bg1"/>
          </a:solidFill>
          <a:latin typeface="Arial" charset="0"/>
          <a:ea typeface="ＭＳ Ｐゴシック" pitchFamily="1" charset="-128"/>
        </a:defRPr>
      </a:lvl2pPr>
      <a:lvl3pPr algn="ctr" rtl="0" eaLnBrk="0" fontAlgn="base" hangingPunct="0">
        <a:spcBef>
          <a:spcPct val="0"/>
        </a:spcBef>
        <a:spcAft>
          <a:spcPct val="0"/>
        </a:spcAft>
        <a:defRPr sz="4000">
          <a:solidFill>
            <a:schemeClr val="bg1"/>
          </a:solidFill>
          <a:latin typeface="Arial" charset="0"/>
          <a:ea typeface="ＭＳ Ｐゴシック" pitchFamily="1" charset="-128"/>
        </a:defRPr>
      </a:lvl3pPr>
      <a:lvl4pPr algn="ctr" rtl="0" eaLnBrk="0" fontAlgn="base" hangingPunct="0">
        <a:spcBef>
          <a:spcPct val="0"/>
        </a:spcBef>
        <a:spcAft>
          <a:spcPct val="0"/>
        </a:spcAft>
        <a:defRPr sz="4000">
          <a:solidFill>
            <a:schemeClr val="bg1"/>
          </a:solidFill>
          <a:latin typeface="Arial" charset="0"/>
          <a:ea typeface="ＭＳ Ｐゴシック" pitchFamily="1" charset="-128"/>
        </a:defRPr>
      </a:lvl4pPr>
      <a:lvl5pPr algn="ctr" rtl="0" eaLnBrk="0" fontAlgn="base" hangingPunct="0">
        <a:spcBef>
          <a:spcPct val="0"/>
        </a:spcBef>
        <a:spcAft>
          <a:spcPct val="0"/>
        </a:spcAft>
        <a:defRPr sz="4000">
          <a:solidFill>
            <a:schemeClr val="bg1"/>
          </a:solidFill>
          <a:latin typeface="Arial" charset="0"/>
          <a:ea typeface="ＭＳ Ｐゴシック" pitchFamily="1" charset="-128"/>
        </a:defRPr>
      </a:lvl5pPr>
      <a:lvl6pPr marL="457200" algn="ctr" rtl="0" eaLnBrk="0" fontAlgn="base" hangingPunct="0">
        <a:spcBef>
          <a:spcPct val="0"/>
        </a:spcBef>
        <a:spcAft>
          <a:spcPct val="0"/>
        </a:spcAft>
        <a:defRPr sz="4000">
          <a:solidFill>
            <a:schemeClr val="bg1"/>
          </a:solidFill>
          <a:latin typeface="Arial" charset="0"/>
          <a:ea typeface="ＭＳ Ｐゴシック" pitchFamily="1" charset="-128"/>
        </a:defRPr>
      </a:lvl6pPr>
      <a:lvl7pPr marL="914400" algn="ctr" rtl="0" eaLnBrk="0" fontAlgn="base" hangingPunct="0">
        <a:spcBef>
          <a:spcPct val="0"/>
        </a:spcBef>
        <a:spcAft>
          <a:spcPct val="0"/>
        </a:spcAft>
        <a:defRPr sz="4000">
          <a:solidFill>
            <a:schemeClr val="bg1"/>
          </a:solidFill>
          <a:latin typeface="Arial" charset="0"/>
          <a:ea typeface="ＭＳ Ｐゴシック" pitchFamily="1" charset="-128"/>
        </a:defRPr>
      </a:lvl7pPr>
      <a:lvl8pPr marL="1371600" algn="ctr" rtl="0" eaLnBrk="0" fontAlgn="base" hangingPunct="0">
        <a:spcBef>
          <a:spcPct val="0"/>
        </a:spcBef>
        <a:spcAft>
          <a:spcPct val="0"/>
        </a:spcAft>
        <a:defRPr sz="4000">
          <a:solidFill>
            <a:schemeClr val="bg1"/>
          </a:solidFill>
          <a:latin typeface="Arial" charset="0"/>
          <a:ea typeface="ＭＳ Ｐゴシック" pitchFamily="1" charset="-128"/>
        </a:defRPr>
      </a:lvl8pPr>
      <a:lvl9pPr marL="1828800" algn="ctr" rtl="0" eaLnBrk="0" fontAlgn="base" hangingPunct="0">
        <a:spcBef>
          <a:spcPct val="0"/>
        </a:spcBef>
        <a:spcAft>
          <a:spcPct val="0"/>
        </a:spcAft>
        <a:defRPr sz="4000">
          <a:solidFill>
            <a:schemeClr val="bg1"/>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1"/>
          </a:solidFill>
          <a:latin typeface="+mn-lt"/>
          <a:ea typeface="+mn-ea"/>
        </a:defRPr>
      </a:lvl2pPr>
      <a:lvl3pPr marL="1143000" indent="-228600" algn="l" rtl="0" eaLnBrk="0" fontAlgn="base" hangingPunct="0">
        <a:spcBef>
          <a:spcPct val="20000"/>
        </a:spcBef>
        <a:spcAft>
          <a:spcPct val="0"/>
        </a:spcAft>
        <a:buChar char="•"/>
        <a:defRPr sz="2000">
          <a:solidFill>
            <a:schemeClr val="bg1"/>
          </a:solidFill>
          <a:latin typeface="+mn-lt"/>
          <a:ea typeface="+mn-ea"/>
        </a:defRPr>
      </a:lvl3pPr>
      <a:lvl4pPr marL="1600200" indent="-228600" algn="l" rtl="0" eaLnBrk="0" fontAlgn="base" hangingPunct="0">
        <a:spcBef>
          <a:spcPct val="20000"/>
        </a:spcBef>
        <a:spcAft>
          <a:spcPct val="0"/>
        </a:spcAft>
        <a:buChar char="–"/>
        <a:defRPr>
          <a:solidFill>
            <a:schemeClr val="bg1"/>
          </a:solidFill>
          <a:latin typeface="+mn-lt"/>
          <a:ea typeface="+mn-ea"/>
        </a:defRPr>
      </a:lvl4pPr>
      <a:lvl5pPr marL="2057400" indent="-228600" algn="l" rtl="0" eaLnBrk="0" fontAlgn="base" hangingPunct="0">
        <a:spcBef>
          <a:spcPct val="20000"/>
        </a:spcBef>
        <a:spcAft>
          <a:spcPct val="0"/>
        </a:spcAft>
        <a:buChar char="»"/>
        <a:defRPr>
          <a:solidFill>
            <a:schemeClr val="bg1"/>
          </a:solidFill>
          <a:latin typeface="+mn-lt"/>
          <a:ea typeface="+mn-ea"/>
        </a:defRPr>
      </a:lvl5pPr>
      <a:lvl6pPr marL="2514600" indent="-228600" algn="l" rtl="0" eaLnBrk="0" fontAlgn="base" hangingPunct="0">
        <a:spcBef>
          <a:spcPct val="20000"/>
        </a:spcBef>
        <a:spcAft>
          <a:spcPct val="0"/>
        </a:spcAft>
        <a:buChar char="»"/>
        <a:defRPr>
          <a:solidFill>
            <a:schemeClr val="bg1"/>
          </a:solidFill>
          <a:latin typeface="+mn-lt"/>
          <a:ea typeface="+mn-ea"/>
        </a:defRPr>
      </a:lvl6pPr>
      <a:lvl7pPr marL="2971800" indent="-228600" algn="l" rtl="0" eaLnBrk="0" fontAlgn="base" hangingPunct="0">
        <a:spcBef>
          <a:spcPct val="20000"/>
        </a:spcBef>
        <a:spcAft>
          <a:spcPct val="0"/>
        </a:spcAft>
        <a:buChar char="»"/>
        <a:defRPr>
          <a:solidFill>
            <a:schemeClr val="bg1"/>
          </a:solidFill>
          <a:latin typeface="+mn-lt"/>
          <a:ea typeface="+mn-ea"/>
        </a:defRPr>
      </a:lvl7pPr>
      <a:lvl8pPr marL="3429000" indent="-228600" algn="l" rtl="0" eaLnBrk="0" fontAlgn="base" hangingPunct="0">
        <a:spcBef>
          <a:spcPct val="20000"/>
        </a:spcBef>
        <a:spcAft>
          <a:spcPct val="0"/>
        </a:spcAft>
        <a:buChar char="»"/>
        <a:defRPr>
          <a:solidFill>
            <a:schemeClr val="bg1"/>
          </a:solidFill>
          <a:latin typeface="+mn-lt"/>
          <a:ea typeface="+mn-ea"/>
        </a:defRPr>
      </a:lvl8pPr>
      <a:lvl9pPr marL="3886200" indent="-228600" algn="l" rtl="0" eaLnBrk="0" fontAlgn="base" hangingPunct="0">
        <a:spcBef>
          <a:spcPct val="20000"/>
        </a:spcBef>
        <a:spcAft>
          <a:spcPct val="0"/>
        </a:spcAft>
        <a:buChar char="»"/>
        <a:defRPr>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7874" name="Picture 14" descr="bottom"/>
          <p:cNvPicPr>
            <a:picLocks noChangeAspect="1" noChangeArrowheads="1"/>
          </p:cNvPicPr>
          <p:nvPr/>
        </p:nvPicPr>
        <p:blipFill>
          <a:blip r:embed="rId13" cstate="print"/>
          <a:srcRect/>
          <a:stretch>
            <a:fillRect/>
          </a:stretch>
        </p:blipFill>
        <p:spPr bwMode="auto">
          <a:xfrm>
            <a:off x="0" y="6053138"/>
            <a:ext cx="10058400" cy="649287"/>
          </a:xfrm>
          <a:prstGeom prst="rect">
            <a:avLst/>
          </a:prstGeom>
          <a:noFill/>
          <a:ln w="9525">
            <a:noFill/>
            <a:miter lim="800000"/>
            <a:headEnd/>
            <a:tailEnd/>
          </a:ln>
        </p:spPr>
      </p:pic>
      <p:pic>
        <p:nvPicPr>
          <p:cNvPr id="207875" name="Picture 7" descr="top2"/>
          <p:cNvPicPr>
            <a:picLocks noChangeAspect="1" noChangeArrowheads="1"/>
          </p:cNvPicPr>
          <p:nvPr/>
        </p:nvPicPr>
        <p:blipFill>
          <a:blip r:embed="rId14" cstate="print"/>
          <a:srcRect/>
          <a:stretch>
            <a:fillRect/>
          </a:stretch>
        </p:blipFill>
        <p:spPr bwMode="auto">
          <a:xfrm>
            <a:off x="0" y="7"/>
            <a:ext cx="10058400" cy="1211263"/>
          </a:xfrm>
          <a:prstGeom prst="rect">
            <a:avLst/>
          </a:prstGeom>
          <a:noFill/>
          <a:ln w="9525">
            <a:noFill/>
            <a:miter lim="800000"/>
            <a:headEnd/>
            <a:tailEnd/>
          </a:ln>
        </p:spPr>
      </p:pic>
      <p:sp>
        <p:nvSpPr>
          <p:cNvPr id="207876" name="Rectangle 2"/>
          <p:cNvSpPr>
            <a:spLocks noGrp="1" noChangeArrowheads="1"/>
          </p:cNvSpPr>
          <p:nvPr>
            <p:ph type="title"/>
          </p:nvPr>
        </p:nvSpPr>
        <p:spPr bwMode="auto">
          <a:xfrm>
            <a:off x="754070" y="1265245"/>
            <a:ext cx="8550275" cy="1117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7877" name="Rectangle 3"/>
          <p:cNvSpPr>
            <a:spLocks noGrp="1" noChangeArrowheads="1"/>
          </p:cNvSpPr>
          <p:nvPr>
            <p:ph type="body" idx="1"/>
          </p:nvPr>
        </p:nvSpPr>
        <p:spPr bwMode="auto">
          <a:xfrm>
            <a:off x="754070" y="2606682"/>
            <a:ext cx="8550275" cy="3351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Date Placeholder 4"/>
          <p:cNvSpPr>
            <a:spLocks noGrp="1"/>
          </p:cNvSpPr>
          <p:nvPr>
            <p:ph type="dt" sz="half" idx="2"/>
          </p:nvPr>
        </p:nvSpPr>
        <p:spPr bwMode="auto">
          <a:xfrm>
            <a:off x="250825" y="6256345"/>
            <a:ext cx="1676400" cy="371475"/>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200">
                <a:solidFill>
                  <a:srgbClr val="FFFFFF"/>
                </a:solidFill>
              </a:defRPr>
            </a:lvl1pPr>
          </a:lstStyle>
          <a:p>
            <a:endParaRPr lang="en-US"/>
          </a:p>
        </p:txBody>
      </p:sp>
      <p:sp>
        <p:nvSpPr>
          <p:cNvPr id="10" name="Slide Number Placeholder 6"/>
          <p:cNvSpPr>
            <a:spLocks noGrp="1"/>
          </p:cNvSpPr>
          <p:nvPr>
            <p:ph type="sldNum" sz="quarter" idx="4"/>
          </p:nvPr>
        </p:nvSpPr>
        <p:spPr bwMode="auto">
          <a:xfrm>
            <a:off x="8969376" y="6256338"/>
            <a:ext cx="920750" cy="296862"/>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200">
                <a:solidFill>
                  <a:srgbClr val="FFFFFF"/>
                </a:solidFill>
              </a:defRPr>
            </a:lvl1pPr>
          </a:lstStyle>
          <a:p>
            <a:fld id="{DD1A92F3-B95A-4074-8100-10082F770E1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ctr" rtl="0" eaLnBrk="0" fontAlgn="base" hangingPunct="0">
        <a:spcBef>
          <a:spcPct val="0"/>
        </a:spcBef>
        <a:spcAft>
          <a:spcPct val="0"/>
        </a:spcAft>
        <a:defRPr sz="4000">
          <a:solidFill>
            <a:schemeClr val="bg1"/>
          </a:solidFill>
          <a:latin typeface="+mj-lt"/>
          <a:ea typeface="+mj-ea"/>
          <a:cs typeface="+mj-cs"/>
        </a:defRPr>
      </a:lvl1pPr>
      <a:lvl2pPr algn="ctr" rtl="0" eaLnBrk="0" fontAlgn="base" hangingPunct="0">
        <a:spcBef>
          <a:spcPct val="0"/>
        </a:spcBef>
        <a:spcAft>
          <a:spcPct val="0"/>
        </a:spcAft>
        <a:defRPr sz="4000">
          <a:solidFill>
            <a:schemeClr val="bg1"/>
          </a:solidFill>
          <a:latin typeface="Arial" charset="0"/>
          <a:ea typeface="ＭＳ Ｐゴシック" pitchFamily="1" charset="-128"/>
        </a:defRPr>
      </a:lvl2pPr>
      <a:lvl3pPr algn="ctr" rtl="0" eaLnBrk="0" fontAlgn="base" hangingPunct="0">
        <a:spcBef>
          <a:spcPct val="0"/>
        </a:spcBef>
        <a:spcAft>
          <a:spcPct val="0"/>
        </a:spcAft>
        <a:defRPr sz="4000">
          <a:solidFill>
            <a:schemeClr val="bg1"/>
          </a:solidFill>
          <a:latin typeface="Arial" charset="0"/>
          <a:ea typeface="ＭＳ Ｐゴシック" pitchFamily="1" charset="-128"/>
        </a:defRPr>
      </a:lvl3pPr>
      <a:lvl4pPr algn="ctr" rtl="0" eaLnBrk="0" fontAlgn="base" hangingPunct="0">
        <a:spcBef>
          <a:spcPct val="0"/>
        </a:spcBef>
        <a:spcAft>
          <a:spcPct val="0"/>
        </a:spcAft>
        <a:defRPr sz="4000">
          <a:solidFill>
            <a:schemeClr val="bg1"/>
          </a:solidFill>
          <a:latin typeface="Arial" charset="0"/>
          <a:ea typeface="ＭＳ Ｐゴシック" pitchFamily="1" charset="-128"/>
        </a:defRPr>
      </a:lvl4pPr>
      <a:lvl5pPr algn="ctr" rtl="0" eaLnBrk="0" fontAlgn="base" hangingPunct="0">
        <a:spcBef>
          <a:spcPct val="0"/>
        </a:spcBef>
        <a:spcAft>
          <a:spcPct val="0"/>
        </a:spcAft>
        <a:defRPr sz="4000">
          <a:solidFill>
            <a:schemeClr val="bg1"/>
          </a:solidFill>
          <a:latin typeface="Arial" charset="0"/>
          <a:ea typeface="ＭＳ Ｐゴシック" pitchFamily="1" charset="-128"/>
        </a:defRPr>
      </a:lvl5pPr>
      <a:lvl6pPr marL="457200" algn="ctr" rtl="0" eaLnBrk="0" fontAlgn="base" hangingPunct="0">
        <a:spcBef>
          <a:spcPct val="0"/>
        </a:spcBef>
        <a:spcAft>
          <a:spcPct val="0"/>
        </a:spcAft>
        <a:defRPr sz="4000">
          <a:solidFill>
            <a:schemeClr val="bg1"/>
          </a:solidFill>
          <a:latin typeface="Arial" charset="0"/>
          <a:ea typeface="ＭＳ Ｐゴシック" pitchFamily="1" charset="-128"/>
        </a:defRPr>
      </a:lvl6pPr>
      <a:lvl7pPr marL="914400" algn="ctr" rtl="0" eaLnBrk="0" fontAlgn="base" hangingPunct="0">
        <a:spcBef>
          <a:spcPct val="0"/>
        </a:spcBef>
        <a:spcAft>
          <a:spcPct val="0"/>
        </a:spcAft>
        <a:defRPr sz="4000">
          <a:solidFill>
            <a:schemeClr val="bg1"/>
          </a:solidFill>
          <a:latin typeface="Arial" charset="0"/>
          <a:ea typeface="ＭＳ Ｐゴシック" pitchFamily="1" charset="-128"/>
        </a:defRPr>
      </a:lvl7pPr>
      <a:lvl8pPr marL="1371600" algn="ctr" rtl="0" eaLnBrk="0" fontAlgn="base" hangingPunct="0">
        <a:spcBef>
          <a:spcPct val="0"/>
        </a:spcBef>
        <a:spcAft>
          <a:spcPct val="0"/>
        </a:spcAft>
        <a:defRPr sz="4000">
          <a:solidFill>
            <a:schemeClr val="bg1"/>
          </a:solidFill>
          <a:latin typeface="Arial" charset="0"/>
          <a:ea typeface="ＭＳ Ｐゴシック" pitchFamily="1" charset="-128"/>
        </a:defRPr>
      </a:lvl8pPr>
      <a:lvl9pPr marL="1828800" algn="ctr" rtl="0" eaLnBrk="0" fontAlgn="base" hangingPunct="0">
        <a:spcBef>
          <a:spcPct val="0"/>
        </a:spcBef>
        <a:spcAft>
          <a:spcPct val="0"/>
        </a:spcAft>
        <a:defRPr sz="4000">
          <a:solidFill>
            <a:schemeClr val="bg1"/>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1"/>
          </a:solidFill>
          <a:latin typeface="+mn-lt"/>
          <a:ea typeface="+mn-ea"/>
        </a:defRPr>
      </a:lvl2pPr>
      <a:lvl3pPr marL="1143000" indent="-228600" algn="l" rtl="0" eaLnBrk="0" fontAlgn="base" hangingPunct="0">
        <a:spcBef>
          <a:spcPct val="20000"/>
        </a:spcBef>
        <a:spcAft>
          <a:spcPct val="0"/>
        </a:spcAft>
        <a:buChar char="•"/>
        <a:defRPr sz="2000">
          <a:solidFill>
            <a:schemeClr val="bg1"/>
          </a:solidFill>
          <a:latin typeface="+mn-lt"/>
          <a:ea typeface="+mn-ea"/>
        </a:defRPr>
      </a:lvl3pPr>
      <a:lvl4pPr marL="1600200" indent="-228600" algn="l" rtl="0" eaLnBrk="0" fontAlgn="base" hangingPunct="0">
        <a:spcBef>
          <a:spcPct val="20000"/>
        </a:spcBef>
        <a:spcAft>
          <a:spcPct val="0"/>
        </a:spcAft>
        <a:buChar char="–"/>
        <a:defRPr>
          <a:solidFill>
            <a:schemeClr val="bg1"/>
          </a:solidFill>
          <a:latin typeface="+mn-lt"/>
          <a:ea typeface="+mn-ea"/>
        </a:defRPr>
      </a:lvl4pPr>
      <a:lvl5pPr marL="2057400" indent="-228600" algn="l" rtl="0" eaLnBrk="0" fontAlgn="base" hangingPunct="0">
        <a:spcBef>
          <a:spcPct val="20000"/>
        </a:spcBef>
        <a:spcAft>
          <a:spcPct val="0"/>
        </a:spcAft>
        <a:buChar char="»"/>
        <a:defRPr>
          <a:solidFill>
            <a:schemeClr val="bg1"/>
          </a:solidFill>
          <a:latin typeface="+mn-lt"/>
          <a:ea typeface="+mn-ea"/>
        </a:defRPr>
      </a:lvl5pPr>
      <a:lvl6pPr marL="2514600" indent="-228600" algn="l" rtl="0" eaLnBrk="0" fontAlgn="base" hangingPunct="0">
        <a:spcBef>
          <a:spcPct val="20000"/>
        </a:spcBef>
        <a:spcAft>
          <a:spcPct val="0"/>
        </a:spcAft>
        <a:buChar char="»"/>
        <a:defRPr>
          <a:solidFill>
            <a:schemeClr val="bg1"/>
          </a:solidFill>
          <a:latin typeface="+mn-lt"/>
          <a:ea typeface="+mn-ea"/>
        </a:defRPr>
      </a:lvl6pPr>
      <a:lvl7pPr marL="2971800" indent="-228600" algn="l" rtl="0" eaLnBrk="0" fontAlgn="base" hangingPunct="0">
        <a:spcBef>
          <a:spcPct val="20000"/>
        </a:spcBef>
        <a:spcAft>
          <a:spcPct val="0"/>
        </a:spcAft>
        <a:buChar char="»"/>
        <a:defRPr>
          <a:solidFill>
            <a:schemeClr val="bg1"/>
          </a:solidFill>
          <a:latin typeface="+mn-lt"/>
          <a:ea typeface="+mn-ea"/>
        </a:defRPr>
      </a:lvl7pPr>
      <a:lvl8pPr marL="3429000" indent="-228600" algn="l" rtl="0" eaLnBrk="0" fontAlgn="base" hangingPunct="0">
        <a:spcBef>
          <a:spcPct val="20000"/>
        </a:spcBef>
        <a:spcAft>
          <a:spcPct val="0"/>
        </a:spcAft>
        <a:buChar char="»"/>
        <a:defRPr>
          <a:solidFill>
            <a:schemeClr val="bg1"/>
          </a:solidFill>
          <a:latin typeface="+mn-lt"/>
          <a:ea typeface="+mn-ea"/>
        </a:defRPr>
      </a:lvl8pPr>
      <a:lvl9pPr marL="3886200" indent="-228600" algn="l" rtl="0" eaLnBrk="0" fontAlgn="base" hangingPunct="0">
        <a:spcBef>
          <a:spcPct val="20000"/>
        </a:spcBef>
        <a:spcAft>
          <a:spcPct val="0"/>
        </a:spcAft>
        <a:buChar char="»"/>
        <a:defRPr>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4202" y="105136"/>
            <a:ext cx="8846504" cy="1306627"/>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604202" y="1563900"/>
            <a:ext cx="8846504" cy="42448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pic>
        <p:nvPicPr>
          <p:cNvPr id="4" name="Picture 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35280" y="5888344"/>
            <a:ext cx="1844040" cy="6294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35280" y="5888344"/>
            <a:ext cx="1844040" cy="6294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51740504"/>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Lst>
  <p:hf hdr="0" ftr="0" dt="0"/>
  <p:txStyles>
    <p:titleStyle>
      <a:lvl1pPr algn="ctr" defTabSz="893643" rtl="0" eaLnBrk="1" latinLnBrk="0" hangingPunct="1">
        <a:spcBef>
          <a:spcPct val="0"/>
        </a:spcBef>
        <a:buNone/>
        <a:defRPr sz="4496" kern="1200">
          <a:solidFill>
            <a:schemeClr val="accent1"/>
          </a:solidFill>
          <a:latin typeface="+mj-lt"/>
          <a:ea typeface="+mj-ea"/>
          <a:cs typeface="+mj-cs"/>
        </a:defRPr>
      </a:lvl1pPr>
    </p:titleStyle>
    <p:bodyStyle>
      <a:lvl1pPr marL="341322" indent="-341322" algn="l" defTabSz="893643" rtl="0" eaLnBrk="1" latinLnBrk="0" hangingPunct="1">
        <a:spcBef>
          <a:spcPts val="1955"/>
        </a:spcBef>
        <a:buClr>
          <a:schemeClr val="accent1">
            <a:lumMod val="60000"/>
            <a:lumOff val="40000"/>
          </a:schemeClr>
        </a:buClr>
        <a:buSzPct val="110000"/>
        <a:buFont typeface="Wingdings 2" pitchFamily="18" charset="2"/>
        <a:buChar char=""/>
        <a:defRPr sz="2346" kern="1200">
          <a:solidFill>
            <a:schemeClr val="tx1">
              <a:lumMod val="65000"/>
              <a:lumOff val="35000"/>
            </a:schemeClr>
          </a:solidFill>
          <a:latin typeface="+mn-lt"/>
          <a:ea typeface="+mn-ea"/>
          <a:cs typeface="+mn-cs"/>
        </a:defRPr>
      </a:lvl1pPr>
      <a:lvl2pPr marL="670232" indent="-328910" algn="l" defTabSz="893643" rtl="0" eaLnBrk="1" latinLnBrk="0" hangingPunct="1">
        <a:spcBef>
          <a:spcPts val="586"/>
        </a:spcBef>
        <a:buClr>
          <a:schemeClr val="accent1">
            <a:lumMod val="75000"/>
          </a:schemeClr>
        </a:buClr>
        <a:buSzPct val="110000"/>
        <a:buFont typeface="Wingdings 2" pitchFamily="18" charset="2"/>
        <a:buChar char=""/>
        <a:defRPr sz="2150" kern="1200">
          <a:solidFill>
            <a:schemeClr val="tx1">
              <a:lumMod val="65000"/>
              <a:lumOff val="35000"/>
            </a:schemeClr>
          </a:solidFill>
          <a:latin typeface="+mn-lt"/>
          <a:ea typeface="+mn-ea"/>
          <a:cs typeface="+mn-cs"/>
        </a:defRPr>
      </a:lvl2pPr>
      <a:lvl3pPr marL="946393" indent="-276161" algn="l" defTabSz="893643" rtl="0" eaLnBrk="1" latinLnBrk="0" hangingPunct="1">
        <a:spcBef>
          <a:spcPts val="586"/>
        </a:spcBef>
        <a:buClr>
          <a:schemeClr val="accent1">
            <a:lumMod val="60000"/>
            <a:lumOff val="40000"/>
          </a:schemeClr>
        </a:buClr>
        <a:buSzPct val="110000"/>
        <a:buFont typeface="Wingdings 2" pitchFamily="18" charset="2"/>
        <a:buChar char=""/>
        <a:defRPr sz="1955" kern="1200">
          <a:solidFill>
            <a:schemeClr val="tx1">
              <a:lumMod val="65000"/>
              <a:lumOff val="35000"/>
            </a:schemeClr>
          </a:solidFill>
          <a:latin typeface="+mn-lt"/>
          <a:ea typeface="+mn-ea"/>
          <a:cs typeface="+mn-cs"/>
        </a:defRPr>
      </a:lvl3pPr>
      <a:lvl4pPr marL="1234965" indent="-288572" algn="l" defTabSz="893643" rtl="0" eaLnBrk="1" latinLnBrk="0" hangingPunct="1">
        <a:spcBef>
          <a:spcPts val="586"/>
        </a:spcBef>
        <a:buClr>
          <a:schemeClr val="accent1">
            <a:lumMod val="75000"/>
          </a:schemeClr>
        </a:buClr>
        <a:buSzPct val="110000"/>
        <a:buFont typeface="Wingdings 2" pitchFamily="18" charset="2"/>
        <a:buChar char=""/>
        <a:defRPr sz="1759" kern="1200">
          <a:solidFill>
            <a:schemeClr val="tx1">
              <a:lumMod val="65000"/>
              <a:lumOff val="35000"/>
            </a:schemeClr>
          </a:solidFill>
          <a:latin typeface="+mn-lt"/>
          <a:ea typeface="+mn-ea"/>
          <a:cs typeface="+mn-cs"/>
        </a:defRPr>
      </a:lvl4pPr>
      <a:lvl5pPr marL="1511126" indent="-276161" algn="l" defTabSz="893643" rtl="0" eaLnBrk="1" latinLnBrk="0" hangingPunct="1">
        <a:spcBef>
          <a:spcPts val="586"/>
        </a:spcBef>
        <a:buClr>
          <a:schemeClr val="accent1">
            <a:lumMod val="60000"/>
            <a:lumOff val="40000"/>
          </a:schemeClr>
        </a:buClr>
        <a:buSzPct val="110000"/>
        <a:buFont typeface="Wingdings 2" pitchFamily="18" charset="2"/>
        <a:buChar char=""/>
        <a:defRPr sz="1759" kern="1200">
          <a:solidFill>
            <a:schemeClr val="tx1">
              <a:lumMod val="65000"/>
              <a:lumOff val="35000"/>
            </a:schemeClr>
          </a:solidFill>
          <a:latin typeface="+mn-lt"/>
          <a:ea typeface="+mn-ea"/>
          <a:cs typeface="+mn-cs"/>
        </a:defRPr>
      </a:lvl5pPr>
      <a:lvl6pPr marL="1787286" indent="-276161" algn="l" defTabSz="893643" rtl="0" eaLnBrk="1" latinLnBrk="0" hangingPunct="1">
        <a:spcBef>
          <a:spcPct val="20000"/>
        </a:spcBef>
        <a:buClr>
          <a:schemeClr val="accent2"/>
        </a:buClr>
        <a:buSzPct val="110000"/>
        <a:buFont typeface="Wingdings 2" pitchFamily="18" charset="2"/>
        <a:buChar char=""/>
        <a:defRPr lang="en-US" sz="1759" kern="1200" dirty="0" smtClean="0">
          <a:solidFill>
            <a:schemeClr val="tx1">
              <a:lumMod val="65000"/>
              <a:lumOff val="35000"/>
            </a:schemeClr>
          </a:solidFill>
          <a:latin typeface="+mn-lt"/>
          <a:ea typeface="+mn-ea"/>
          <a:cs typeface="+mn-cs"/>
        </a:defRPr>
      </a:lvl6pPr>
      <a:lvl7pPr marL="2069653" indent="-276161" algn="l" defTabSz="893643" rtl="0" eaLnBrk="1" latinLnBrk="0" hangingPunct="1">
        <a:spcBef>
          <a:spcPct val="20000"/>
        </a:spcBef>
        <a:buClr>
          <a:schemeClr val="accent1">
            <a:lumMod val="60000"/>
            <a:lumOff val="40000"/>
          </a:schemeClr>
        </a:buClr>
        <a:buSzPct val="110000"/>
        <a:buFont typeface="Wingdings 2" pitchFamily="18" charset="2"/>
        <a:buChar char=""/>
        <a:defRPr lang="en-US" sz="1759" kern="1200" dirty="0" smtClean="0">
          <a:solidFill>
            <a:schemeClr val="tx1">
              <a:lumMod val="65000"/>
              <a:lumOff val="35000"/>
            </a:schemeClr>
          </a:solidFill>
          <a:latin typeface="+mn-lt"/>
          <a:ea typeface="+mn-ea"/>
          <a:cs typeface="+mn-cs"/>
        </a:defRPr>
      </a:lvl7pPr>
      <a:lvl8pPr marL="2344262" indent="-276161" algn="l" defTabSz="893643" rtl="0" eaLnBrk="1" latinLnBrk="0" hangingPunct="1">
        <a:spcBef>
          <a:spcPct val="20000"/>
        </a:spcBef>
        <a:buClr>
          <a:schemeClr val="accent2"/>
        </a:buClr>
        <a:buSzPct val="110000"/>
        <a:buFont typeface="Wingdings 2" pitchFamily="18" charset="2"/>
        <a:buChar char=""/>
        <a:defRPr lang="en-US" sz="1759" kern="1200" dirty="0" smtClean="0">
          <a:solidFill>
            <a:schemeClr val="tx1">
              <a:lumMod val="65000"/>
              <a:lumOff val="35000"/>
            </a:schemeClr>
          </a:solidFill>
          <a:latin typeface="+mn-lt"/>
          <a:ea typeface="+mn-ea"/>
          <a:cs typeface="+mn-cs"/>
        </a:defRPr>
      </a:lvl8pPr>
      <a:lvl9pPr marL="2628180" indent="-276161" algn="l" defTabSz="893643" rtl="0" eaLnBrk="1" latinLnBrk="0" hangingPunct="1">
        <a:spcBef>
          <a:spcPct val="20000"/>
        </a:spcBef>
        <a:buClr>
          <a:schemeClr val="accent1">
            <a:lumMod val="60000"/>
            <a:lumOff val="40000"/>
          </a:schemeClr>
        </a:buClr>
        <a:buSzPct val="110000"/>
        <a:buFont typeface="Wingdings 2" pitchFamily="18" charset="2"/>
        <a:buChar char=""/>
        <a:defRPr lang="en-US" sz="1759" kern="1200" dirty="0">
          <a:solidFill>
            <a:schemeClr val="tx1">
              <a:lumMod val="65000"/>
              <a:lumOff val="35000"/>
            </a:schemeClr>
          </a:solidFill>
          <a:latin typeface="+mn-lt"/>
          <a:ea typeface="+mn-ea"/>
          <a:cs typeface="+mn-cs"/>
        </a:defRPr>
      </a:lvl9pPr>
    </p:bodyStyle>
    <p:otherStyle>
      <a:defPPr>
        <a:defRPr/>
      </a:defPPr>
      <a:lvl1pPr marL="0" algn="l" defTabSz="893643" rtl="0" eaLnBrk="1" latinLnBrk="0" hangingPunct="1">
        <a:defRPr sz="1759" kern="1200">
          <a:solidFill>
            <a:schemeClr val="tx1"/>
          </a:solidFill>
          <a:latin typeface="+mn-lt"/>
          <a:ea typeface="+mn-ea"/>
          <a:cs typeface="+mn-cs"/>
        </a:defRPr>
      </a:lvl1pPr>
      <a:lvl2pPr marL="446822" algn="l" defTabSz="893643" rtl="0" eaLnBrk="1" latinLnBrk="0" hangingPunct="1">
        <a:defRPr sz="1759" kern="1200">
          <a:solidFill>
            <a:schemeClr val="tx1"/>
          </a:solidFill>
          <a:latin typeface="+mn-lt"/>
          <a:ea typeface="+mn-ea"/>
          <a:cs typeface="+mn-cs"/>
        </a:defRPr>
      </a:lvl2pPr>
      <a:lvl3pPr marL="893643" algn="l" defTabSz="893643" rtl="0" eaLnBrk="1" latinLnBrk="0" hangingPunct="1">
        <a:defRPr sz="1759" kern="1200">
          <a:solidFill>
            <a:schemeClr val="tx1"/>
          </a:solidFill>
          <a:latin typeface="+mn-lt"/>
          <a:ea typeface="+mn-ea"/>
          <a:cs typeface="+mn-cs"/>
        </a:defRPr>
      </a:lvl3pPr>
      <a:lvl4pPr marL="1340465" algn="l" defTabSz="893643" rtl="0" eaLnBrk="1" latinLnBrk="0" hangingPunct="1">
        <a:defRPr sz="1759" kern="1200">
          <a:solidFill>
            <a:schemeClr val="tx1"/>
          </a:solidFill>
          <a:latin typeface="+mn-lt"/>
          <a:ea typeface="+mn-ea"/>
          <a:cs typeface="+mn-cs"/>
        </a:defRPr>
      </a:lvl4pPr>
      <a:lvl5pPr marL="1787286" algn="l" defTabSz="893643" rtl="0" eaLnBrk="1" latinLnBrk="0" hangingPunct="1">
        <a:defRPr sz="1759" kern="1200">
          <a:solidFill>
            <a:schemeClr val="tx1"/>
          </a:solidFill>
          <a:latin typeface="+mn-lt"/>
          <a:ea typeface="+mn-ea"/>
          <a:cs typeface="+mn-cs"/>
        </a:defRPr>
      </a:lvl5pPr>
      <a:lvl6pPr marL="2234108" algn="l" defTabSz="893643" rtl="0" eaLnBrk="1" latinLnBrk="0" hangingPunct="1">
        <a:defRPr sz="1759" kern="1200">
          <a:solidFill>
            <a:schemeClr val="tx1"/>
          </a:solidFill>
          <a:latin typeface="+mn-lt"/>
          <a:ea typeface="+mn-ea"/>
          <a:cs typeface="+mn-cs"/>
        </a:defRPr>
      </a:lvl6pPr>
      <a:lvl7pPr marL="2680929" algn="l" defTabSz="893643" rtl="0" eaLnBrk="1" latinLnBrk="0" hangingPunct="1">
        <a:defRPr sz="1759" kern="1200">
          <a:solidFill>
            <a:schemeClr val="tx1"/>
          </a:solidFill>
          <a:latin typeface="+mn-lt"/>
          <a:ea typeface="+mn-ea"/>
          <a:cs typeface="+mn-cs"/>
        </a:defRPr>
      </a:lvl7pPr>
      <a:lvl8pPr marL="3127751" algn="l" defTabSz="893643" rtl="0" eaLnBrk="1" latinLnBrk="0" hangingPunct="1">
        <a:defRPr sz="1759" kern="1200">
          <a:solidFill>
            <a:schemeClr val="tx1"/>
          </a:solidFill>
          <a:latin typeface="+mn-lt"/>
          <a:ea typeface="+mn-ea"/>
          <a:cs typeface="+mn-cs"/>
        </a:defRPr>
      </a:lvl8pPr>
      <a:lvl9pPr marL="3574572" algn="l" defTabSz="893643" rtl="0" eaLnBrk="1" latinLnBrk="0" hangingPunct="1">
        <a:defRPr sz="175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0.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80.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8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0.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80.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80.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80.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80.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80.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8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0.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80.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0.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8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80.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0.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ctrTitle"/>
          </p:nvPr>
        </p:nvSpPr>
        <p:spPr>
          <a:xfrm>
            <a:off x="1455213" y="2046474"/>
            <a:ext cx="7147974" cy="1685738"/>
          </a:xfrm>
        </p:spPr>
        <p:txBody>
          <a:bodyPr/>
          <a:lstStyle/>
          <a:p>
            <a:r>
              <a:rPr lang="en-US" sz="3600" b="1" dirty="0" smtClean="0">
                <a:solidFill>
                  <a:srgbClr val="008080"/>
                </a:solidFill>
              </a:rPr>
              <a:t>Screening for Brain Injury</a:t>
            </a:r>
            <a:r>
              <a:rPr lang="en-US" sz="3600" dirty="0" smtClean="0">
                <a:solidFill>
                  <a:srgbClr val="008080"/>
                </a:solidFill>
              </a:rPr>
              <a:t/>
            </a:r>
            <a:br>
              <a:rPr lang="en-US" sz="3600" dirty="0" smtClean="0">
                <a:solidFill>
                  <a:srgbClr val="008080"/>
                </a:solidFill>
              </a:rPr>
            </a:br>
            <a:r>
              <a:rPr lang="en-US" sz="3600" dirty="0" smtClean="0">
                <a:solidFill>
                  <a:srgbClr val="008080"/>
                </a:solidFill>
              </a:rPr>
              <a:t/>
            </a:r>
            <a:br>
              <a:rPr lang="en-US" sz="3600" dirty="0" smtClean="0">
                <a:solidFill>
                  <a:srgbClr val="008080"/>
                </a:solidFill>
              </a:rPr>
            </a:br>
            <a:r>
              <a:rPr lang="en-US" sz="2000" dirty="0" smtClean="0">
                <a:solidFill>
                  <a:srgbClr val="008080"/>
                </a:solidFill>
              </a:rPr>
              <a:t>presented at</a:t>
            </a:r>
            <a:br>
              <a:rPr lang="en-US" sz="2000" dirty="0" smtClean="0">
                <a:solidFill>
                  <a:srgbClr val="008080"/>
                </a:solidFill>
              </a:rPr>
            </a:br>
            <a:r>
              <a:rPr lang="en-US" sz="2800" smtClean="0">
                <a:solidFill>
                  <a:srgbClr val="008080"/>
                </a:solidFill>
              </a:rPr>
              <a:t>Brain Injury </a:t>
            </a:r>
            <a:r>
              <a:rPr lang="en-US" sz="2800" dirty="0" smtClean="0">
                <a:solidFill>
                  <a:srgbClr val="008080"/>
                </a:solidFill>
              </a:rPr>
              <a:t>&amp; </a:t>
            </a:r>
            <a:r>
              <a:rPr lang="en-US" sz="2800" dirty="0" smtClean="0">
                <a:solidFill>
                  <a:srgbClr val="008080"/>
                </a:solidFill>
              </a:rPr>
              <a:t>the Criminal </a:t>
            </a:r>
            <a:r>
              <a:rPr lang="en-US" sz="2800" smtClean="0">
                <a:solidFill>
                  <a:srgbClr val="008080"/>
                </a:solidFill>
              </a:rPr>
              <a:t>Justice </a:t>
            </a:r>
            <a:r>
              <a:rPr lang="en-US" sz="2800" smtClean="0">
                <a:solidFill>
                  <a:srgbClr val="008080"/>
                </a:solidFill>
              </a:rPr>
              <a:t/>
            </a:r>
            <a:br>
              <a:rPr lang="en-US" sz="2800" smtClean="0">
                <a:solidFill>
                  <a:srgbClr val="008080"/>
                </a:solidFill>
              </a:rPr>
            </a:br>
            <a:r>
              <a:rPr lang="en-US" sz="2800" smtClean="0">
                <a:solidFill>
                  <a:srgbClr val="008080"/>
                </a:solidFill>
              </a:rPr>
              <a:t>System </a:t>
            </a:r>
            <a:r>
              <a:rPr lang="en-US" sz="2800" dirty="0" smtClean="0">
                <a:solidFill>
                  <a:srgbClr val="008080"/>
                </a:solidFill>
              </a:rPr>
              <a:t>Seminar</a:t>
            </a:r>
            <a:r>
              <a:rPr lang="en-US" sz="2800" dirty="0" smtClean="0">
                <a:solidFill>
                  <a:srgbClr val="008080"/>
                </a:solidFill>
              </a:rPr>
              <a:t/>
            </a:r>
            <a:br>
              <a:rPr lang="en-US" sz="2800" dirty="0" smtClean="0">
                <a:solidFill>
                  <a:srgbClr val="008080"/>
                </a:solidFill>
              </a:rPr>
            </a:br>
            <a:r>
              <a:rPr lang="en-US" sz="2800" dirty="0" smtClean="0">
                <a:solidFill>
                  <a:srgbClr val="008080"/>
                </a:solidFill>
              </a:rPr>
              <a:t>June 27-28, 2017</a:t>
            </a:r>
            <a:endParaRPr lang="en-US" b="1" dirty="0">
              <a:solidFill>
                <a:srgbClr val="008080"/>
              </a:solidFill>
              <a:effectLst>
                <a:outerShdw blurRad="38100" dist="38100" dir="2700000" algn="tl">
                  <a:srgbClr val="C0C0C0"/>
                </a:outerShdw>
              </a:effectLst>
            </a:endParaRPr>
          </a:p>
        </p:txBody>
      </p:sp>
      <p:sp>
        <p:nvSpPr>
          <p:cNvPr id="309251" name="Rectangle 3"/>
          <p:cNvSpPr>
            <a:spLocks noGrp="1" noChangeArrowheads="1"/>
          </p:cNvSpPr>
          <p:nvPr>
            <p:ph type="subTitle" idx="1"/>
          </p:nvPr>
        </p:nvSpPr>
        <p:spPr>
          <a:xfrm>
            <a:off x="1455214" y="4436565"/>
            <a:ext cx="7147975" cy="895847"/>
          </a:xfrm>
          <a:noFill/>
        </p:spPr>
        <p:txBody>
          <a:bodyPr>
            <a:normAutofit lnSpcReduction="10000"/>
          </a:bodyPr>
          <a:lstStyle/>
          <a:p>
            <a:pPr>
              <a:lnSpc>
                <a:spcPct val="90000"/>
              </a:lnSpc>
            </a:pPr>
            <a:endParaRPr lang="en-US" sz="1600" dirty="0" smtClean="0"/>
          </a:p>
          <a:p>
            <a:pPr>
              <a:lnSpc>
                <a:spcPct val="90000"/>
              </a:lnSpc>
            </a:pPr>
            <a:r>
              <a:rPr lang="en-US" sz="2400" dirty="0" smtClean="0">
                <a:solidFill>
                  <a:srgbClr val="008080"/>
                </a:solidFill>
              </a:rPr>
              <a:t>Claire Brownson, MA, LMHCA</a:t>
            </a:r>
          </a:p>
          <a:p>
            <a:pPr>
              <a:lnSpc>
                <a:spcPct val="90000"/>
              </a:lnSpc>
            </a:pPr>
            <a:r>
              <a:rPr lang="en-US" sz="1800" dirty="0" smtClean="0">
                <a:solidFill>
                  <a:srgbClr val="008080"/>
                </a:solidFill>
              </a:rPr>
              <a:t>Coordinator of Training &amp; Education</a:t>
            </a:r>
          </a:p>
        </p:txBody>
      </p:sp>
      <p:sp>
        <p:nvSpPr>
          <p:cNvPr id="4" name="Slide Number Placeholder 3"/>
          <p:cNvSpPr>
            <a:spLocks noGrp="1"/>
          </p:cNvSpPr>
          <p:nvPr>
            <p:ph type="sldNum" sz="quarter" idx="12"/>
          </p:nvPr>
        </p:nvSpPr>
        <p:spPr/>
        <p:txBody>
          <a:bodyPr/>
          <a:lstStyle/>
          <a:p>
            <a:fld id="{27708E33-9FD6-49EA-AC80-669C15BFDFB4}" type="slidenum">
              <a:rPr lang="en-US" smtClean="0">
                <a:solidFill>
                  <a:srgbClr val="008080"/>
                </a:solidFill>
              </a:rPr>
              <a:pPr/>
              <a:t>1</a:t>
            </a:fld>
            <a:endParaRPr lang="en-US" dirty="0">
              <a:solidFill>
                <a:srgbClr val="008080"/>
              </a:solidFill>
            </a:endParaRPr>
          </a:p>
        </p:txBody>
      </p:sp>
      <p:sp>
        <p:nvSpPr>
          <p:cNvPr id="2" name="AutoShape 2" descr="Image result for clipart of report"/>
          <p:cNvSpPr>
            <a:spLocks noChangeAspect="1" noChangeArrowheads="1"/>
          </p:cNvSpPr>
          <p:nvPr/>
        </p:nvSpPr>
        <p:spPr bwMode="auto">
          <a:xfrm>
            <a:off x="1222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4" descr="Image result for clipart of report"/>
          <p:cNvSpPr>
            <a:spLocks noChangeAspect="1" noChangeArrowheads="1"/>
          </p:cNvSpPr>
          <p:nvPr/>
        </p:nvSpPr>
        <p:spPr bwMode="auto">
          <a:xfrm>
            <a:off x="2746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Objectives</a:t>
            </a:r>
            <a:endParaRPr lang="en-US" dirty="0">
              <a:solidFill>
                <a:srgbClr val="008080"/>
              </a:solidFill>
            </a:endParaRPr>
          </a:p>
        </p:txBody>
      </p:sp>
      <p:sp>
        <p:nvSpPr>
          <p:cNvPr id="3" name="Content Placeholder 2"/>
          <p:cNvSpPr>
            <a:spLocks noGrp="1"/>
          </p:cNvSpPr>
          <p:nvPr>
            <p:ph idx="1"/>
          </p:nvPr>
        </p:nvSpPr>
        <p:spPr/>
        <p:txBody>
          <a:bodyPr>
            <a:normAutofit/>
          </a:bodyPr>
          <a:lstStyle/>
          <a:p>
            <a:r>
              <a:rPr lang="en-US" dirty="0" smtClean="0">
                <a:solidFill>
                  <a:srgbClr val="008080"/>
                </a:solidFill>
              </a:rPr>
              <a:t>To define why screening is important</a:t>
            </a:r>
          </a:p>
          <a:p>
            <a:r>
              <a:rPr lang="en-US" dirty="0" smtClean="0">
                <a:solidFill>
                  <a:srgbClr val="008080"/>
                </a:solidFill>
              </a:rPr>
              <a:t>To train to use the TBI screening measure</a:t>
            </a:r>
          </a:p>
          <a:p>
            <a:pPr lvl="1"/>
            <a:r>
              <a:rPr lang="en-US" dirty="0" smtClean="0">
                <a:solidFill>
                  <a:srgbClr val="008080"/>
                </a:solidFill>
              </a:rPr>
              <a:t>Identify various types of ABI</a:t>
            </a:r>
          </a:p>
          <a:p>
            <a:pPr lvl="1"/>
            <a:r>
              <a:rPr lang="en-US" dirty="0" smtClean="0">
                <a:solidFill>
                  <a:srgbClr val="008080"/>
                </a:solidFill>
              </a:rPr>
              <a:t>Detect presence and determine severity</a:t>
            </a:r>
          </a:p>
          <a:p>
            <a:r>
              <a:rPr lang="en-US" dirty="0" smtClean="0">
                <a:solidFill>
                  <a:srgbClr val="008080"/>
                </a:solidFill>
              </a:rPr>
              <a:t>To optimize knowledge through presentation of Resource Facilitation case example</a:t>
            </a:r>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2</a:t>
            </a:fld>
            <a:endParaRPr lang="en-US" dirty="0">
              <a:solidFill>
                <a:srgbClr val="008080"/>
              </a:solidFill>
            </a:endParaRPr>
          </a:p>
        </p:txBody>
      </p:sp>
    </p:spTree>
    <p:extLst>
      <p:ext uri="{BB962C8B-B14F-4D97-AF65-F5344CB8AC3E}">
        <p14:creationId xmlns:p14="http://schemas.microsoft.com/office/powerpoint/2010/main" val="10519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OSU-TBI-ID</a:t>
            </a:r>
            <a:endParaRPr lang="en-US" dirty="0">
              <a:solidFill>
                <a:srgbClr val="008080"/>
              </a:solidFill>
            </a:endParaRPr>
          </a:p>
        </p:txBody>
      </p:sp>
      <p:sp>
        <p:nvSpPr>
          <p:cNvPr id="3" name="Content Placeholder 2"/>
          <p:cNvSpPr>
            <a:spLocks noGrp="1"/>
          </p:cNvSpPr>
          <p:nvPr>
            <p:ph idx="1"/>
          </p:nvPr>
        </p:nvSpPr>
        <p:spPr/>
        <p:txBody>
          <a:bodyPr>
            <a:normAutofit/>
          </a:bodyPr>
          <a:lstStyle/>
          <a:p>
            <a:endParaRPr lang="en-US" dirty="0" smtClean="0">
              <a:solidFill>
                <a:srgbClr val="008080"/>
              </a:solidFill>
            </a:endParaRPr>
          </a:p>
          <a:p>
            <a:r>
              <a:rPr lang="en-US" dirty="0" smtClean="0">
                <a:solidFill>
                  <a:srgbClr val="008080"/>
                </a:solidFill>
              </a:rPr>
              <a:t>Originally published in 2007 by John Corrigan, PhD</a:t>
            </a:r>
          </a:p>
          <a:p>
            <a:r>
              <a:rPr lang="en-US" dirty="0" smtClean="0">
                <a:solidFill>
                  <a:srgbClr val="008080"/>
                </a:solidFill>
              </a:rPr>
              <a:t>A </a:t>
            </a:r>
            <a:r>
              <a:rPr lang="en-US" dirty="0">
                <a:solidFill>
                  <a:srgbClr val="008080"/>
                </a:solidFill>
              </a:rPr>
              <a:t>standardized procedure for eliciting lifetime history of TBI via a structured interview</a:t>
            </a:r>
          </a:p>
          <a:p>
            <a:r>
              <a:rPr lang="en-US" dirty="0" smtClean="0">
                <a:solidFill>
                  <a:srgbClr val="008080"/>
                </a:solidFill>
              </a:rPr>
              <a:t>Strong psychometric properties</a:t>
            </a:r>
          </a:p>
          <a:p>
            <a:pPr marL="0" indent="0">
              <a:buNone/>
            </a:pPr>
            <a:r>
              <a:rPr lang="en-US" sz="1400" i="1" dirty="0" smtClean="0">
                <a:solidFill>
                  <a:srgbClr val="008080"/>
                </a:solidFill>
              </a:rPr>
              <a:t>Corrigan</a:t>
            </a:r>
            <a:r>
              <a:rPr lang="en-US" sz="1400" i="1" dirty="0">
                <a:solidFill>
                  <a:srgbClr val="008080"/>
                </a:solidFill>
              </a:rPr>
              <a:t>, J.D., </a:t>
            </a:r>
            <a:r>
              <a:rPr lang="en-US" sz="1400" i="1" dirty="0" err="1">
                <a:solidFill>
                  <a:srgbClr val="008080"/>
                </a:solidFill>
              </a:rPr>
              <a:t>Bogner</a:t>
            </a:r>
            <a:r>
              <a:rPr lang="en-US" sz="1400" i="1" dirty="0">
                <a:solidFill>
                  <a:srgbClr val="008080"/>
                </a:solidFill>
              </a:rPr>
              <a:t>, J.A. (2007). Initial reliability and validity of the OSU TBI Identification Method. J Head Trauma </a:t>
            </a:r>
            <a:r>
              <a:rPr lang="en-US" sz="1400" i="1" dirty="0" err="1">
                <a:solidFill>
                  <a:srgbClr val="008080"/>
                </a:solidFill>
              </a:rPr>
              <a:t>Rehabil</a:t>
            </a:r>
            <a:r>
              <a:rPr lang="en-US" sz="1400" i="1" dirty="0">
                <a:solidFill>
                  <a:srgbClr val="008080"/>
                </a:solidFill>
              </a:rPr>
              <a:t>, 22(6):318-329.</a:t>
            </a:r>
            <a:endParaRPr lang="en-US" sz="1400" dirty="0" smtClean="0">
              <a:solidFill>
                <a:srgbClr val="008080"/>
              </a:solidFill>
            </a:endParaRPr>
          </a:p>
          <a:p>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3</a:t>
            </a:fld>
            <a:endParaRPr lang="en-US" dirty="0">
              <a:solidFill>
                <a:srgbClr val="008080"/>
              </a:solidFill>
            </a:endParaRPr>
          </a:p>
        </p:txBody>
      </p:sp>
    </p:spTree>
    <p:extLst>
      <p:ext uri="{BB962C8B-B14F-4D97-AF65-F5344CB8AC3E}">
        <p14:creationId xmlns:p14="http://schemas.microsoft.com/office/powerpoint/2010/main" val="1417397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Why is Screening Important?</a:t>
            </a:r>
            <a:endParaRPr lang="en-US" dirty="0">
              <a:solidFill>
                <a:srgbClr val="008080"/>
              </a:solidFill>
            </a:endParaRPr>
          </a:p>
        </p:txBody>
      </p:sp>
      <p:sp>
        <p:nvSpPr>
          <p:cNvPr id="3" name="Content Placeholder 2"/>
          <p:cNvSpPr>
            <a:spLocks noGrp="1"/>
          </p:cNvSpPr>
          <p:nvPr>
            <p:ph idx="1"/>
          </p:nvPr>
        </p:nvSpPr>
        <p:spPr/>
        <p:txBody>
          <a:bodyPr>
            <a:normAutofit/>
          </a:bodyPr>
          <a:lstStyle/>
          <a:p>
            <a:r>
              <a:rPr lang="en-US" sz="2000" dirty="0" smtClean="0">
                <a:solidFill>
                  <a:srgbClr val="008080"/>
                </a:solidFill>
              </a:rPr>
              <a:t>Because you might have patients/clients who have suffered a brain injury and you don’t know it yet.</a:t>
            </a:r>
          </a:p>
          <a:p>
            <a:pPr lvl="1"/>
            <a:r>
              <a:rPr lang="en-US" sz="1800" dirty="0" smtClean="0">
                <a:solidFill>
                  <a:srgbClr val="008080"/>
                </a:solidFill>
              </a:rPr>
              <a:t>This is going to have an effect on outcomes (clinical, etc.)</a:t>
            </a:r>
            <a:endParaRPr lang="en-US" sz="1600" dirty="0" smtClean="0">
              <a:solidFill>
                <a:srgbClr val="008080"/>
              </a:solidFill>
            </a:endParaRPr>
          </a:p>
          <a:p>
            <a:pPr lvl="2"/>
            <a:r>
              <a:rPr lang="en-US" sz="1600" dirty="0">
                <a:solidFill>
                  <a:srgbClr val="008080"/>
                </a:solidFill>
              </a:rPr>
              <a:t>Often clients don’t know they’ve suffered a brain injury</a:t>
            </a:r>
          </a:p>
          <a:p>
            <a:pPr lvl="2"/>
            <a:r>
              <a:rPr lang="en-US" sz="1600" dirty="0">
                <a:solidFill>
                  <a:srgbClr val="008080"/>
                </a:solidFill>
              </a:rPr>
              <a:t>Brain injuries are usually not visible disorders</a:t>
            </a:r>
          </a:p>
          <a:p>
            <a:pPr lvl="2"/>
            <a:r>
              <a:rPr lang="en-US" sz="1600" dirty="0">
                <a:solidFill>
                  <a:srgbClr val="008080"/>
                </a:solidFill>
              </a:rPr>
              <a:t>Documentation may be lacking in medical records</a:t>
            </a:r>
          </a:p>
          <a:p>
            <a:pPr lvl="2"/>
            <a:r>
              <a:rPr lang="en-US" sz="1600" dirty="0" smtClean="0">
                <a:solidFill>
                  <a:srgbClr val="008080"/>
                </a:solidFill>
              </a:rPr>
              <a:t>It might explain why he/she is less responsive to the treatment/services provided</a:t>
            </a:r>
          </a:p>
          <a:p>
            <a:r>
              <a:rPr lang="en-US" sz="2000" dirty="0" smtClean="0">
                <a:solidFill>
                  <a:srgbClr val="008080"/>
                </a:solidFill>
              </a:rPr>
              <a:t>Because understanding brain injuries and their effects can jumpstart recovery and healing.</a:t>
            </a:r>
          </a:p>
          <a:p>
            <a:pPr lvl="1"/>
            <a:r>
              <a:rPr lang="en-US" sz="1800" dirty="0" smtClean="0">
                <a:solidFill>
                  <a:srgbClr val="008080"/>
                </a:solidFill>
              </a:rPr>
              <a:t>You can more easily tailor their treatment and/or rehabilitation</a:t>
            </a:r>
          </a:p>
        </p:txBody>
      </p:sp>
    </p:spTree>
    <p:extLst>
      <p:ext uri="{BB962C8B-B14F-4D97-AF65-F5344CB8AC3E}">
        <p14:creationId xmlns:p14="http://schemas.microsoft.com/office/powerpoint/2010/main" val="2250410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8080"/>
                </a:solidFill>
              </a:rPr>
              <a:t>Why Self-Report</a:t>
            </a:r>
            <a:r>
              <a:rPr lang="en-US" dirty="0" smtClean="0">
                <a:solidFill>
                  <a:srgbClr val="008080"/>
                </a:solidFill>
              </a:rPr>
              <a:t>?</a:t>
            </a:r>
            <a:endParaRPr lang="en-US" dirty="0">
              <a:solidFill>
                <a:srgbClr val="008080"/>
              </a:solidFill>
            </a:endParaRPr>
          </a:p>
        </p:txBody>
      </p:sp>
      <p:sp>
        <p:nvSpPr>
          <p:cNvPr id="3" name="Content Placeholder 2"/>
          <p:cNvSpPr>
            <a:spLocks noGrp="1"/>
          </p:cNvSpPr>
          <p:nvPr>
            <p:ph idx="1"/>
          </p:nvPr>
        </p:nvSpPr>
        <p:spPr/>
        <p:txBody>
          <a:bodyPr/>
          <a:lstStyle/>
          <a:p>
            <a:r>
              <a:rPr lang="en-US" dirty="0" smtClean="0">
                <a:solidFill>
                  <a:srgbClr val="008080"/>
                </a:solidFill>
              </a:rPr>
              <a:t>“While </a:t>
            </a:r>
            <a:r>
              <a:rPr lang="en-US" dirty="0">
                <a:solidFill>
                  <a:srgbClr val="008080"/>
                </a:solidFill>
              </a:rPr>
              <a:t>self-report is not an ideal for determining how much compromise a person’s brain may have incurred as a result of lifetime exposure to TBI, it is for now the gold standard for both research and clinical uses</a:t>
            </a:r>
            <a:r>
              <a:rPr lang="en-US" dirty="0" smtClean="0">
                <a:solidFill>
                  <a:srgbClr val="008080"/>
                </a:solidFill>
              </a:rPr>
              <a:t>.”</a:t>
            </a:r>
          </a:p>
          <a:p>
            <a:pPr lvl="1"/>
            <a:r>
              <a:rPr lang="en-US" sz="2000" dirty="0" smtClean="0">
                <a:solidFill>
                  <a:srgbClr val="008080"/>
                </a:solidFill>
              </a:rPr>
              <a:t>We know self-report </a:t>
            </a:r>
            <a:r>
              <a:rPr lang="en-US" sz="2000" dirty="0">
                <a:solidFill>
                  <a:srgbClr val="008080"/>
                </a:solidFill>
              </a:rPr>
              <a:t>leaves </a:t>
            </a:r>
            <a:r>
              <a:rPr lang="en-US" sz="2000" dirty="0" smtClean="0">
                <a:solidFill>
                  <a:srgbClr val="008080"/>
                </a:solidFill>
              </a:rPr>
              <a:t>much to be desired…</a:t>
            </a:r>
          </a:p>
          <a:p>
            <a:pPr lvl="2"/>
            <a:r>
              <a:rPr lang="en-US" sz="1805" dirty="0" smtClean="0">
                <a:solidFill>
                  <a:srgbClr val="008080"/>
                </a:solidFill>
              </a:rPr>
              <a:t>However</a:t>
            </a:r>
            <a:r>
              <a:rPr lang="en-US" sz="1805" dirty="0">
                <a:solidFill>
                  <a:srgbClr val="008080"/>
                </a:solidFill>
              </a:rPr>
              <a:t>, a face-to-face interview conducted in a standardized manner by a trained interviewer </a:t>
            </a:r>
            <a:r>
              <a:rPr lang="en-US" sz="1805" dirty="0" smtClean="0">
                <a:solidFill>
                  <a:srgbClr val="008080"/>
                </a:solidFill>
              </a:rPr>
              <a:t>is </a:t>
            </a:r>
            <a:r>
              <a:rPr lang="en-US" sz="1805" dirty="0">
                <a:solidFill>
                  <a:srgbClr val="008080"/>
                </a:solidFill>
              </a:rPr>
              <a:t>indeed the </a:t>
            </a:r>
            <a:r>
              <a:rPr lang="en-US" sz="1805" dirty="0" smtClean="0">
                <a:solidFill>
                  <a:srgbClr val="008080"/>
                </a:solidFill>
              </a:rPr>
              <a:t>“gold standard” </a:t>
            </a:r>
            <a:r>
              <a:rPr lang="en-US" sz="1805" dirty="0">
                <a:solidFill>
                  <a:srgbClr val="008080"/>
                </a:solidFill>
              </a:rPr>
              <a:t>for determining lifetime history of </a:t>
            </a:r>
            <a:r>
              <a:rPr lang="en-US" sz="1805" dirty="0" smtClean="0">
                <a:solidFill>
                  <a:srgbClr val="008080"/>
                </a:solidFill>
              </a:rPr>
              <a:t>TBI.</a:t>
            </a:r>
          </a:p>
          <a:p>
            <a:pPr lvl="1"/>
            <a:r>
              <a:rPr lang="en-US" sz="2000" dirty="0">
                <a:solidFill>
                  <a:srgbClr val="008080"/>
                </a:solidFill>
              </a:rPr>
              <a:t>Be warned:</a:t>
            </a:r>
          </a:p>
          <a:p>
            <a:pPr lvl="2"/>
            <a:r>
              <a:rPr lang="en-US" dirty="0">
                <a:solidFill>
                  <a:srgbClr val="008080"/>
                </a:solidFill>
              </a:rPr>
              <a:t>Self-report is vulnerable to under-reporting</a:t>
            </a:r>
          </a:p>
          <a:p>
            <a:pPr lvl="1"/>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5</a:t>
            </a:fld>
            <a:endParaRPr lang="en-US" dirty="0">
              <a:solidFill>
                <a:srgbClr val="008080"/>
              </a:solidFill>
            </a:endParaRPr>
          </a:p>
        </p:txBody>
      </p:sp>
    </p:spTree>
    <p:extLst>
      <p:ext uri="{BB962C8B-B14F-4D97-AF65-F5344CB8AC3E}">
        <p14:creationId xmlns:p14="http://schemas.microsoft.com/office/powerpoint/2010/main" val="2052064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202" y="291985"/>
            <a:ext cx="8846504" cy="1306627"/>
          </a:xfrm>
        </p:spPr>
        <p:txBody>
          <a:bodyPr/>
          <a:lstStyle/>
          <a:p>
            <a:r>
              <a:rPr lang="en-US" dirty="0">
                <a:solidFill>
                  <a:srgbClr val="008080"/>
                </a:solidFill>
              </a:rPr>
              <a:t>Ohio Valley Center for Brain Injury Prevention and Rehabilitation </a:t>
            </a:r>
          </a:p>
        </p:txBody>
      </p:sp>
      <p:sp>
        <p:nvSpPr>
          <p:cNvPr id="3" name="Content Placeholder 2"/>
          <p:cNvSpPr>
            <a:spLocks noGrp="1"/>
          </p:cNvSpPr>
          <p:nvPr>
            <p:ph idx="1"/>
          </p:nvPr>
        </p:nvSpPr>
        <p:spPr>
          <a:xfrm>
            <a:off x="604202" y="1716564"/>
            <a:ext cx="8846504" cy="3615848"/>
          </a:xfrm>
        </p:spPr>
        <p:txBody>
          <a:bodyPr>
            <a:normAutofit/>
          </a:bodyPr>
          <a:lstStyle/>
          <a:p>
            <a:r>
              <a:rPr lang="en-US" dirty="0" smtClean="0">
                <a:solidFill>
                  <a:srgbClr val="008080"/>
                </a:solidFill>
              </a:rPr>
              <a:t>Web-based </a:t>
            </a:r>
            <a:r>
              <a:rPr lang="en-US" dirty="0">
                <a:solidFill>
                  <a:srgbClr val="008080"/>
                </a:solidFill>
              </a:rPr>
              <a:t>Training Module: TBI Identification Method may be viewed on this </a:t>
            </a:r>
            <a:r>
              <a:rPr lang="en-US" dirty="0" smtClean="0">
                <a:solidFill>
                  <a:srgbClr val="008080"/>
                </a:solidFill>
              </a:rPr>
              <a:t>site</a:t>
            </a:r>
          </a:p>
          <a:p>
            <a:pPr lvl="1"/>
            <a:r>
              <a:rPr lang="en-US" dirty="0" smtClean="0">
                <a:solidFill>
                  <a:srgbClr val="008080"/>
                </a:solidFill>
              </a:rPr>
              <a:t>CEUs available here also</a:t>
            </a:r>
          </a:p>
          <a:p>
            <a:r>
              <a:rPr lang="en-US" dirty="0" smtClean="0">
                <a:solidFill>
                  <a:srgbClr val="008080"/>
                </a:solidFill>
              </a:rPr>
              <a:t>Can find information on “Background </a:t>
            </a:r>
            <a:r>
              <a:rPr lang="en-US" dirty="0">
                <a:solidFill>
                  <a:srgbClr val="008080"/>
                </a:solidFill>
              </a:rPr>
              <a:t>for the OSU TBI Identification </a:t>
            </a:r>
            <a:r>
              <a:rPr lang="en-US" dirty="0" smtClean="0">
                <a:solidFill>
                  <a:srgbClr val="008080"/>
                </a:solidFill>
              </a:rPr>
              <a:t>Method” and “</a:t>
            </a:r>
            <a:r>
              <a:rPr lang="en-US" dirty="0">
                <a:solidFill>
                  <a:srgbClr val="008080"/>
                </a:solidFill>
              </a:rPr>
              <a:t>Federally Funded Projects Using OSU </a:t>
            </a:r>
            <a:r>
              <a:rPr lang="en-US" dirty="0" smtClean="0">
                <a:solidFill>
                  <a:srgbClr val="008080"/>
                </a:solidFill>
              </a:rPr>
              <a:t>TBI-ID” there as well</a:t>
            </a:r>
          </a:p>
          <a:p>
            <a:pPr marL="0" indent="0">
              <a:buNone/>
            </a:pPr>
            <a:r>
              <a:rPr lang="en-US" i="1" dirty="0" smtClean="0">
                <a:solidFill>
                  <a:srgbClr val="008080"/>
                </a:solidFill>
              </a:rPr>
              <a:t>http</a:t>
            </a:r>
            <a:r>
              <a:rPr lang="en-US" i="1" dirty="0">
                <a:solidFill>
                  <a:srgbClr val="008080"/>
                </a:solidFill>
              </a:rPr>
              <a:t>://ohiovalley.org/informationeducation/screening/index.cfm</a:t>
            </a:r>
          </a:p>
          <a:p>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6</a:t>
            </a:fld>
            <a:endParaRPr lang="en-US" dirty="0">
              <a:solidFill>
                <a:srgbClr val="008080"/>
              </a:solidFill>
            </a:endParaRPr>
          </a:p>
        </p:txBody>
      </p:sp>
      <p:pic>
        <p:nvPicPr>
          <p:cNvPr id="5" name="Picture 4"/>
          <p:cNvPicPr/>
          <p:nvPr/>
        </p:nvPicPr>
        <p:blipFill rotWithShape="1">
          <a:blip r:embed="rId2"/>
          <a:srcRect l="14102" t="16820" r="64584" b="69212"/>
          <a:stretch/>
        </p:blipFill>
        <p:spPr bwMode="auto">
          <a:xfrm>
            <a:off x="3810000" y="5027612"/>
            <a:ext cx="2971800" cy="1101512"/>
          </a:xfrm>
          <a:prstGeom prst="rect">
            <a:avLst/>
          </a:prstGeom>
          <a:ln>
            <a:solidFill>
              <a:schemeClr val="accent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87985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202" y="379412"/>
            <a:ext cx="8846504" cy="1306627"/>
          </a:xfrm>
        </p:spPr>
        <p:txBody>
          <a:bodyPr/>
          <a:lstStyle/>
          <a:p>
            <a:r>
              <a:rPr lang="en-US" dirty="0">
                <a:solidFill>
                  <a:srgbClr val="008080"/>
                </a:solidFill>
              </a:rPr>
              <a:t>Clinical and Research Resources for OSU TBI-ID </a:t>
            </a:r>
          </a:p>
        </p:txBody>
      </p:sp>
      <p:sp>
        <p:nvSpPr>
          <p:cNvPr id="3" name="Content Placeholder 2"/>
          <p:cNvSpPr>
            <a:spLocks noGrp="1"/>
          </p:cNvSpPr>
          <p:nvPr>
            <p:ph idx="1"/>
          </p:nvPr>
        </p:nvSpPr>
        <p:spPr/>
        <p:txBody>
          <a:bodyPr>
            <a:normAutofit/>
          </a:bodyPr>
          <a:lstStyle/>
          <a:p>
            <a:endParaRPr lang="en-US" sz="2000" b="1" dirty="0" smtClean="0">
              <a:solidFill>
                <a:srgbClr val="008080"/>
              </a:solidFill>
            </a:endParaRPr>
          </a:p>
          <a:p>
            <a:r>
              <a:rPr lang="en-US" sz="2000" b="1" dirty="0" smtClean="0">
                <a:solidFill>
                  <a:srgbClr val="008080"/>
                </a:solidFill>
              </a:rPr>
              <a:t>We utilize an adapted version of the OSU </a:t>
            </a:r>
            <a:r>
              <a:rPr lang="en-US" sz="2000" b="1" dirty="0">
                <a:solidFill>
                  <a:srgbClr val="008080"/>
                </a:solidFill>
              </a:rPr>
              <a:t>TBI-ID Short </a:t>
            </a:r>
            <a:r>
              <a:rPr lang="en-US" sz="2000" b="1" dirty="0" smtClean="0">
                <a:solidFill>
                  <a:srgbClr val="008080"/>
                </a:solidFill>
              </a:rPr>
              <a:t>Version because:</a:t>
            </a:r>
            <a:endParaRPr lang="en-US" sz="2000" b="1" dirty="0">
              <a:solidFill>
                <a:srgbClr val="008080"/>
              </a:solidFill>
            </a:endParaRPr>
          </a:p>
          <a:p>
            <a:pPr lvl="1"/>
            <a:r>
              <a:rPr lang="en-US" sz="2000" dirty="0" smtClean="0">
                <a:solidFill>
                  <a:srgbClr val="008080"/>
                </a:solidFill>
              </a:rPr>
              <a:t>Of </a:t>
            </a:r>
            <a:r>
              <a:rPr lang="en-US" sz="2000" dirty="0">
                <a:solidFill>
                  <a:srgbClr val="008080"/>
                </a:solidFill>
              </a:rPr>
              <a:t>clinical, research or programmatic </a:t>
            </a:r>
            <a:r>
              <a:rPr lang="en-US" sz="2000" dirty="0" smtClean="0">
                <a:solidFill>
                  <a:srgbClr val="008080"/>
                </a:solidFill>
              </a:rPr>
              <a:t>purposes</a:t>
            </a:r>
          </a:p>
          <a:p>
            <a:pPr lvl="1"/>
            <a:r>
              <a:rPr lang="en-US" sz="2000" dirty="0" smtClean="0">
                <a:solidFill>
                  <a:srgbClr val="008080"/>
                </a:solidFill>
              </a:rPr>
              <a:t>It can </a:t>
            </a:r>
            <a:r>
              <a:rPr lang="en-US" sz="2000" dirty="0">
                <a:solidFill>
                  <a:srgbClr val="008080"/>
                </a:solidFill>
              </a:rPr>
              <a:t>typically be administered in 5 minutes </a:t>
            </a:r>
            <a:endParaRPr lang="en-US" sz="2000" dirty="0" smtClean="0">
              <a:solidFill>
                <a:srgbClr val="008080"/>
              </a:solidFill>
            </a:endParaRPr>
          </a:p>
          <a:p>
            <a:pPr lvl="1"/>
            <a:r>
              <a:rPr lang="en-US" sz="2000" dirty="0" smtClean="0">
                <a:solidFill>
                  <a:srgbClr val="008080"/>
                </a:solidFill>
              </a:rPr>
              <a:t>It can </a:t>
            </a:r>
            <a:r>
              <a:rPr lang="en-US" sz="2000" dirty="0">
                <a:solidFill>
                  <a:srgbClr val="008080"/>
                </a:solidFill>
              </a:rPr>
              <a:t>be used free of </a:t>
            </a:r>
            <a:r>
              <a:rPr lang="en-US" sz="2000" dirty="0" smtClean="0">
                <a:solidFill>
                  <a:srgbClr val="008080"/>
                </a:solidFill>
              </a:rPr>
              <a:t>charge, and</a:t>
            </a:r>
          </a:p>
          <a:p>
            <a:pPr lvl="1"/>
            <a:r>
              <a:rPr lang="en-US" sz="2000" dirty="0" smtClean="0">
                <a:solidFill>
                  <a:srgbClr val="008080"/>
                </a:solidFill>
              </a:rPr>
              <a:t>It can be used </a:t>
            </a:r>
            <a:r>
              <a:rPr lang="en-US" sz="2000" dirty="0">
                <a:solidFill>
                  <a:srgbClr val="008080"/>
                </a:solidFill>
              </a:rPr>
              <a:t>without further permission from the authors as long as no changes are made to the provided version. </a:t>
            </a:r>
            <a:endParaRPr lang="en-US" sz="2000" dirty="0" smtClean="0">
              <a:solidFill>
                <a:srgbClr val="008080"/>
              </a:solidFill>
            </a:endParaRPr>
          </a:p>
          <a:p>
            <a:pPr marL="0" indent="0">
              <a:buNone/>
            </a:pPr>
            <a:r>
              <a:rPr lang="en-US" sz="2000" i="1" dirty="0" smtClean="0">
                <a:solidFill>
                  <a:srgbClr val="008080"/>
                </a:solidFill>
              </a:rPr>
              <a:t>http</a:t>
            </a:r>
            <a:r>
              <a:rPr lang="en-US" sz="2000" i="1" dirty="0">
                <a:solidFill>
                  <a:srgbClr val="008080"/>
                </a:solidFill>
              </a:rPr>
              <a:t>://ohiovalley.org/tbi-id-method/</a:t>
            </a: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7</a:t>
            </a:fld>
            <a:endParaRPr lang="en-US" dirty="0">
              <a:solidFill>
                <a:srgbClr val="008080"/>
              </a:solidFill>
            </a:endParaRPr>
          </a:p>
        </p:txBody>
      </p:sp>
    </p:spTree>
    <p:extLst>
      <p:ext uri="{BB962C8B-B14F-4D97-AF65-F5344CB8AC3E}">
        <p14:creationId xmlns:p14="http://schemas.microsoft.com/office/powerpoint/2010/main" val="1959458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rgbClr val="008080"/>
                </a:solidFill>
              </a:rPr>
              <a:t>Benefits of Using OSU</a:t>
            </a:r>
            <a:endParaRPr lang="en-US" sz="4400" dirty="0">
              <a:solidFill>
                <a:srgbClr val="008080"/>
              </a:solidFill>
            </a:endParaRPr>
          </a:p>
        </p:txBody>
      </p:sp>
      <p:sp>
        <p:nvSpPr>
          <p:cNvPr id="3" name="Content Placeholder 2"/>
          <p:cNvSpPr>
            <a:spLocks noGrp="1"/>
          </p:cNvSpPr>
          <p:nvPr>
            <p:ph idx="1"/>
          </p:nvPr>
        </p:nvSpPr>
        <p:spPr/>
        <p:txBody>
          <a:bodyPr>
            <a:normAutofit/>
          </a:bodyPr>
          <a:lstStyle/>
          <a:p>
            <a:r>
              <a:rPr lang="en-US" sz="2400" dirty="0" smtClean="0">
                <a:solidFill>
                  <a:srgbClr val="008080"/>
                </a:solidFill>
              </a:rPr>
              <a:t>“The </a:t>
            </a:r>
            <a:r>
              <a:rPr lang="en-US" sz="2400" dirty="0">
                <a:solidFill>
                  <a:srgbClr val="008080"/>
                </a:solidFill>
              </a:rPr>
              <a:t>OSU TBI-ID can be adapted for specific populations and situations; primarily via adaptation of the </a:t>
            </a:r>
            <a:r>
              <a:rPr lang="en-US" sz="2400" dirty="0" smtClean="0">
                <a:solidFill>
                  <a:srgbClr val="008080"/>
                </a:solidFill>
              </a:rPr>
              <a:t>‘probe’ </a:t>
            </a:r>
            <a:r>
              <a:rPr lang="en-US" sz="2400" dirty="0">
                <a:solidFill>
                  <a:srgbClr val="008080"/>
                </a:solidFill>
              </a:rPr>
              <a:t>questions that are intended to elicit injuries that may have been TBIs</a:t>
            </a:r>
            <a:r>
              <a:rPr lang="en-US" sz="2400" dirty="0" smtClean="0">
                <a:solidFill>
                  <a:srgbClr val="008080"/>
                </a:solidFill>
              </a:rPr>
              <a:t>.”</a:t>
            </a:r>
          </a:p>
          <a:p>
            <a:pPr lvl="1"/>
            <a:r>
              <a:rPr lang="en-US" sz="2000" dirty="0">
                <a:solidFill>
                  <a:srgbClr val="008080"/>
                </a:solidFill>
              </a:rPr>
              <a:t>Versions </a:t>
            </a:r>
            <a:r>
              <a:rPr lang="en-US" sz="2000" dirty="0" smtClean="0">
                <a:solidFill>
                  <a:srgbClr val="008080"/>
                </a:solidFill>
              </a:rPr>
              <a:t>can </a:t>
            </a:r>
            <a:r>
              <a:rPr lang="en-US" sz="2000" dirty="0">
                <a:solidFill>
                  <a:srgbClr val="008080"/>
                </a:solidFill>
              </a:rPr>
              <a:t>vary in </a:t>
            </a:r>
            <a:r>
              <a:rPr lang="en-US" sz="2000" dirty="0" smtClean="0">
                <a:solidFill>
                  <a:srgbClr val="008080"/>
                </a:solidFill>
              </a:rPr>
              <a:t>length and can </a:t>
            </a:r>
            <a:r>
              <a:rPr lang="en-US" sz="2000" dirty="0">
                <a:solidFill>
                  <a:srgbClr val="008080"/>
                </a:solidFill>
              </a:rPr>
              <a:t>be customized for clinical screening, treatment planning, system administration or research applications</a:t>
            </a:r>
            <a:r>
              <a:rPr lang="en-US" sz="2000" dirty="0" smtClean="0">
                <a:solidFill>
                  <a:srgbClr val="008080"/>
                </a:solidFill>
              </a:rPr>
              <a:t>.</a:t>
            </a:r>
          </a:p>
          <a:p>
            <a:r>
              <a:rPr lang="en-US" sz="2400" dirty="0" smtClean="0">
                <a:solidFill>
                  <a:srgbClr val="008080"/>
                </a:solidFill>
              </a:rPr>
              <a:t>We have adapted the Short Version to what we need:</a:t>
            </a:r>
          </a:p>
          <a:p>
            <a:pPr lvl="1"/>
            <a:r>
              <a:rPr lang="en-US" sz="2204" i="1" dirty="0">
                <a:solidFill>
                  <a:srgbClr val="008080"/>
                </a:solidFill>
              </a:rPr>
              <a:t>Ohio State University TBI Identification Method – Revised: A Screening Tool for the Identification of Acquired Brain Injury</a:t>
            </a:r>
          </a:p>
          <a:p>
            <a:pPr marL="0" indent="0">
              <a:buNone/>
            </a:pPr>
            <a:r>
              <a:rPr lang="en-US" sz="1400" i="1" dirty="0" smtClean="0">
                <a:solidFill>
                  <a:srgbClr val="008080"/>
                </a:solidFill>
              </a:rPr>
              <a:t>http</a:t>
            </a:r>
            <a:r>
              <a:rPr lang="en-US" sz="1400" i="1" dirty="0">
                <a:solidFill>
                  <a:srgbClr val="008080"/>
                </a:solidFill>
              </a:rPr>
              <a:t>://ohiovalley.org/informationeducation/screening/index.cfm</a:t>
            </a:r>
          </a:p>
          <a:p>
            <a:endParaRPr lang="en-US" sz="2000" dirty="0" smtClean="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8</a:t>
            </a:fld>
            <a:endParaRPr lang="en-US" dirty="0">
              <a:solidFill>
                <a:srgbClr val="008080"/>
              </a:solidFill>
            </a:endParaRPr>
          </a:p>
        </p:txBody>
      </p:sp>
    </p:spTree>
    <p:extLst>
      <p:ext uri="{BB962C8B-B14F-4D97-AF65-F5344CB8AC3E}">
        <p14:creationId xmlns:p14="http://schemas.microsoft.com/office/powerpoint/2010/main" val="2167434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Adapted ABI items</a:t>
            </a:r>
            <a:endParaRPr lang="en-US" dirty="0">
              <a:solidFill>
                <a:srgbClr val="008080"/>
              </a:solidFill>
            </a:endParaRPr>
          </a:p>
        </p:txBody>
      </p:sp>
      <p:sp>
        <p:nvSpPr>
          <p:cNvPr id="3" name="Content Placeholder 2"/>
          <p:cNvSpPr>
            <a:spLocks noGrp="1"/>
          </p:cNvSpPr>
          <p:nvPr>
            <p:ph idx="1"/>
          </p:nvPr>
        </p:nvSpPr>
        <p:spPr/>
        <p:txBody>
          <a:bodyPr/>
          <a:lstStyle/>
          <a:p>
            <a:r>
              <a:rPr lang="en-US" dirty="0" smtClean="0">
                <a:solidFill>
                  <a:srgbClr val="008080"/>
                </a:solidFill>
              </a:rPr>
              <a:t>Introduced as a supplement to aid in identification of non-traumatic brain injury</a:t>
            </a:r>
          </a:p>
          <a:p>
            <a:pPr lvl="1"/>
            <a:r>
              <a:rPr lang="en-US" dirty="0" smtClean="0">
                <a:solidFill>
                  <a:srgbClr val="008080"/>
                </a:solidFill>
              </a:rPr>
              <a:t>Stroke</a:t>
            </a:r>
          </a:p>
          <a:p>
            <a:pPr lvl="1"/>
            <a:r>
              <a:rPr lang="en-US" dirty="0" smtClean="0">
                <a:solidFill>
                  <a:srgbClr val="008080"/>
                </a:solidFill>
              </a:rPr>
              <a:t>Loss of oxygen</a:t>
            </a:r>
          </a:p>
          <a:p>
            <a:pPr lvl="1"/>
            <a:r>
              <a:rPr lang="en-US" dirty="0" smtClean="0">
                <a:solidFill>
                  <a:srgbClr val="008080"/>
                </a:solidFill>
              </a:rPr>
              <a:t>Lightning</a:t>
            </a:r>
          </a:p>
          <a:p>
            <a:pPr lvl="1"/>
            <a:r>
              <a:rPr lang="en-US" dirty="0" smtClean="0">
                <a:solidFill>
                  <a:srgbClr val="008080"/>
                </a:solidFill>
              </a:rPr>
              <a:t>Infection</a:t>
            </a:r>
          </a:p>
          <a:p>
            <a:pPr lvl="1"/>
            <a:r>
              <a:rPr lang="en-US" dirty="0" smtClean="0">
                <a:solidFill>
                  <a:srgbClr val="008080"/>
                </a:solidFill>
              </a:rPr>
              <a:t>Tumor</a:t>
            </a:r>
          </a:p>
          <a:p>
            <a:pPr lvl="1"/>
            <a:r>
              <a:rPr lang="en-US" dirty="0" smtClean="0">
                <a:solidFill>
                  <a:srgbClr val="008080"/>
                </a:solidFill>
              </a:rPr>
              <a:t>Brain surgery</a:t>
            </a:r>
          </a:p>
          <a:p>
            <a:pPr lvl="1"/>
            <a:r>
              <a:rPr lang="en-US" dirty="0" smtClean="0">
                <a:solidFill>
                  <a:srgbClr val="008080"/>
                </a:solidFill>
              </a:rPr>
              <a:t>Toxic exposure</a:t>
            </a:r>
          </a:p>
          <a:p>
            <a:pPr lvl="1"/>
            <a:endParaRPr lang="en-US" dirty="0" smtClean="0">
              <a:solidFill>
                <a:srgbClr val="008080"/>
              </a:solidFill>
            </a:endParaRPr>
          </a:p>
          <a:p>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9</a:t>
            </a:fld>
            <a:endParaRPr lang="en-US" dirty="0">
              <a:solidFill>
                <a:srgbClr val="008080"/>
              </a:solidFill>
            </a:endParaRPr>
          </a:p>
        </p:txBody>
      </p:sp>
    </p:spTree>
    <p:extLst>
      <p:ext uri="{BB962C8B-B14F-4D97-AF65-F5344CB8AC3E}">
        <p14:creationId xmlns:p14="http://schemas.microsoft.com/office/powerpoint/2010/main" val="194524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351A825-8714-47F2-B541-1F26A204BE98}" type="slidenum">
              <a:rPr lang="en-US" smtClean="0"/>
              <a:pPr/>
              <a:t>10</a:t>
            </a:fld>
            <a:endParaRPr lang="en-US"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058400" cy="6700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91686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912" y="-333170"/>
            <a:ext cx="8846504" cy="1306627"/>
          </a:xfrm>
        </p:spPr>
        <p:txBody>
          <a:bodyPr/>
          <a:lstStyle/>
          <a:p>
            <a:r>
              <a:rPr lang="en-US" dirty="0" smtClean="0">
                <a:solidFill>
                  <a:srgbClr val="008080"/>
                </a:solidFill>
              </a:rPr>
              <a:t>Step 1</a:t>
            </a:r>
            <a:endParaRPr lang="en-US" dirty="0">
              <a:solidFill>
                <a:srgbClr val="008080"/>
              </a:solidFill>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11</a:t>
            </a:fld>
            <a:endParaRPr lang="en-US" dirty="0">
              <a:solidFill>
                <a:srgbClr val="008080"/>
              </a:solidFill>
            </a:endParaRPr>
          </a:p>
        </p:txBody>
      </p:sp>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352" y="1065212"/>
            <a:ext cx="8229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bwMode="auto">
          <a:xfrm>
            <a:off x="228600" y="608012"/>
            <a:ext cx="3051048" cy="5791200"/>
          </a:xfrm>
          <a:prstGeom prst="ellipse">
            <a:avLst/>
          </a:prstGeom>
          <a:noFill/>
          <a:ln w="60325" cap="flat" cmpd="sng" algn="ctr">
            <a:solidFill>
              <a:srgbClr val="FFC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ＭＳ Ｐゴシック" pitchFamily="1" charset="-128"/>
            </a:endParaRPr>
          </a:p>
        </p:txBody>
      </p:sp>
    </p:spTree>
    <p:extLst>
      <p:ext uri="{BB962C8B-B14F-4D97-AF65-F5344CB8AC3E}">
        <p14:creationId xmlns:p14="http://schemas.microsoft.com/office/powerpoint/2010/main" val="2955319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Step 1</a:t>
            </a:r>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12</a:t>
            </a:fld>
            <a:endParaRPr lang="en-US" dirty="0">
              <a:solidFill>
                <a:srgbClr val="008080"/>
              </a:solidFill>
            </a:endParaRPr>
          </a:p>
        </p:txBody>
      </p:sp>
      <p:sp>
        <p:nvSpPr>
          <p:cNvPr id="3" name="TextBox 2"/>
          <p:cNvSpPr txBox="1"/>
          <p:nvPr/>
        </p:nvSpPr>
        <p:spPr>
          <a:xfrm>
            <a:off x="838200" y="1446212"/>
            <a:ext cx="8610600" cy="4154984"/>
          </a:xfrm>
          <a:prstGeom prst="rect">
            <a:avLst/>
          </a:prstGeom>
          <a:noFill/>
        </p:spPr>
        <p:txBody>
          <a:bodyPr wrap="square" rtlCol="0">
            <a:spAutoFit/>
          </a:bodyPr>
          <a:lstStyle/>
          <a:p>
            <a:pPr marL="457200" indent="-457200">
              <a:buClr>
                <a:srgbClr val="008080"/>
              </a:buClr>
              <a:buAutoNum type="arabicPeriod"/>
            </a:pPr>
            <a:r>
              <a:rPr lang="en-US" dirty="0" smtClean="0">
                <a:solidFill>
                  <a:srgbClr val="008080"/>
                </a:solidFill>
              </a:rPr>
              <a:t>In your lifetime, have you ever been hospitalized or treated in an emergency room following an injury to your head or neck? Think about any childhood injuries you remember or were told about.</a:t>
            </a:r>
          </a:p>
          <a:p>
            <a:r>
              <a:rPr lang="en-US" dirty="0">
                <a:solidFill>
                  <a:srgbClr val="008080"/>
                </a:solidFill>
              </a:rPr>
              <a:t>	</a:t>
            </a:r>
            <a:r>
              <a:rPr lang="en-US" dirty="0" smtClean="0">
                <a:solidFill>
                  <a:srgbClr val="008080"/>
                </a:solidFill>
              </a:rPr>
              <a:t>No		Yes – Record cause in chart</a:t>
            </a:r>
          </a:p>
          <a:p>
            <a:pPr marL="457200" indent="-457200">
              <a:buFont typeface="+mj-lt"/>
              <a:buAutoNum type="arabicPeriod"/>
            </a:pPr>
            <a:endParaRPr lang="en-US" dirty="0" smtClean="0">
              <a:solidFill>
                <a:srgbClr val="008080"/>
              </a:solidFill>
            </a:endParaRPr>
          </a:p>
          <a:p>
            <a:pPr marL="457200" indent="-457200">
              <a:buFont typeface="+mj-lt"/>
              <a:buAutoNum type="arabicPeriod"/>
            </a:pPr>
            <a:endParaRPr lang="en-US" dirty="0" smtClean="0">
              <a:solidFill>
                <a:srgbClr val="008080"/>
              </a:solidFill>
            </a:endParaRPr>
          </a:p>
          <a:p>
            <a:pPr marL="457200" indent="-457200">
              <a:buFont typeface="+mj-lt"/>
              <a:buAutoNum type="arabicPeriod" startAt="2"/>
            </a:pPr>
            <a:r>
              <a:rPr lang="en-US" dirty="0" smtClean="0">
                <a:solidFill>
                  <a:srgbClr val="008080"/>
                </a:solidFill>
              </a:rPr>
              <a:t>In your lifetime, have you ever injured your head or neck in a car accident or from crashing some other moving vehicle like a bicycle, motorcycle, or ATV?</a:t>
            </a:r>
          </a:p>
          <a:p>
            <a:r>
              <a:rPr lang="en-US" dirty="0" smtClean="0">
                <a:solidFill>
                  <a:srgbClr val="008080"/>
                </a:solidFill>
              </a:rPr>
              <a:t>	No</a:t>
            </a:r>
            <a:r>
              <a:rPr lang="en-US" dirty="0">
                <a:solidFill>
                  <a:srgbClr val="008080"/>
                </a:solidFill>
              </a:rPr>
              <a:t>		Yes – Record cause in </a:t>
            </a:r>
            <a:r>
              <a:rPr lang="en-US" dirty="0" smtClean="0">
                <a:solidFill>
                  <a:srgbClr val="008080"/>
                </a:solidFill>
              </a:rPr>
              <a:t>chart</a:t>
            </a:r>
          </a:p>
        </p:txBody>
      </p:sp>
    </p:spTree>
    <p:extLst>
      <p:ext uri="{BB962C8B-B14F-4D97-AF65-F5344CB8AC3E}">
        <p14:creationId xmlns:p14="http://schemas.microsoft.com/office/powerpoint/2010/main" val="2891165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smtClean="0">
                <a:solidFill>
                  <a:srgbClr val="008080"/>
                </a:solidFill>
              </a:rPr>
              <a:t>Step 1</a:t>
            </a:r>
            <a:endParaRPr lang="en-US" dirty="0">
              <a:solidFill>
                <a:srgbClr val="008080"/>
              </a:solidFill>
            </a:endParaRPr>
          </a:p>
        </p:txBody>
      </p:sp>
      <p:sp>
        <p:nvSpPr>
          <p:cNvPr id="3" name="Content Placeholder 2"/>
          <p:cNvSpPr>
            <a:spLocks noGrp="1"/>
          </p:cNvSpPr>
          <p:nvPr>
            <p:ph idx="1"/>
          </p:nvPr>
        </p:nvSpPr>
        <p:spPr/>
        <p:txBody>
          <a:bodyPr/>
          <a:lstStyle/>
          <a:p>
            <a:pPr marL="0" indent="0">
              <a:buNone/>
            </a:pPr>
            <a:r>
              <a:rPr lang="en-US" dirty="0" smtClean="0">
                <a:solidFill>
                  <a:srgbClr val="008080"/>
                </a:solidFill>
              </a:rPr>
              <a:t>3.	In </a:t>
            </a:r>
            <a:r>
              <a:rPr lang="en-US" dirty="0">
                <a:solidFill>
                  <a:srgbClr val="008080"/>
                </a:solidFill>
              </a:rPr>
              <a:t>your lifetime, have you ever injured your head or neck in </a:t>
            </a:r>
            <a:r>
              <a:rPr lang="en-US" dirty="0" smtClean="0">
                <a:solidFill>
                  <a:srgbClr val="008080"/>
                </a:solidFill>
              </a:rPr>
              <a:t>	a </a:t>
            </a:r>
            <a:r>
              <a:rPr lang="en-US" dirty="0">
                <a:solidFill>
                  <a:srgbClr val="008080"/>
                </a:solidFill>
              </a:rPr>
              <a:t>fall or from being hit by something (for example, falling </a:t>
            </a:r>
            <a:r>
              <a:rPr lang="en-US" dirty="0" smtClean="0">
                <a:solidFill>
                  <a:srgbClr val="008080"/>
                </a:solidFill>
              </a:rPr>
              <a:t>	from </a:t>
            </a:r>
            <a:r>
              <a:rPr lang="en-US" dirty="0">
                <a:solidFill>
                  <a:srgbClr val="008080"/>
                </a:solidFill>
              </a:rPr>
              <a:t>a </a:t>
            </a:r>
            <a:r>
              <a:rPr lang="en-US" dirty="0" smtClean="0">
                <a:solidFill>
                  <a:srgbClr val="008080"/>
                </a:solidFill>
              </a:rPr>
              <a:t>bike </a:t>
            </a:r>
            <a:r>
              <a:rPr lang="en-US" dirty="0">
                <a:solidFill>
                  <a:srgbClr val="008080"/>
                </a:solidFill>
              </a:rPr>
              <a:t>or horse, rollerblading, falling on ice, being hit </a:t>
            </a:r>
            <a:r>
              <a:rPr lang="en-US" dirty="0" smtClean="0">
                <a:solidFill>
                  <a:srgbClr val="008080"/>
                </a:solidFill>
              </a:rPr>
              <a:t>	by a rock)? Have you ever injured your head or neck 	playing sports or on the playground?</a:t>
            </a:r>
          </a:p>
          <a:p>
            <a:pPr marL="0" indent="0">
              <a:buNone/>
            </a:pPr>
            <a:r>
              <a:rPr lang="en-US" dirty="0">
                <a:solidFill>
                  <a:srgbClr val="008080"/>
                </a:solidFill>
              </a:rPr>
              <a:t>	</a:t>
            </a:r>
            <a:r>
              <a:rPr lang="en-US" dirty="0" smtClean="0">
                <a:solidFill>
                  <a:srgbClr val="008080"/>
                </a:solidFill>
              </a:rPr>
              <a:t>No		Yes – Record cause in chart</a:t>
            </a:r>
            <a:endParaRPr lang="en-US" dirty="0">
              <a:solidFill>
                <a:srgbClr val="008080"/>
              </a:solidFill>
            </a:endParaRPr>
          </a:p>
          <a:p>
            <a:pPr marL="0" indent="0">
              <a:buNone/>
            </a:pPr>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13</a:t>
            </a:fld>
            <a:endParaRPr lang="en-US" dirty="0">
              <a:solidFill>
                <a:srgbClr val="008080"/>
              </a:solidFill>
            </a:endParaRPr>
          </a:p>
        </p:txBody>
      </p:sp>
    </p:spTree>
    <p:extLst>
      <p:ext uri="{BB962C8B-B14F-4D97-AF65-F5344CB8AC3E}">
        <p14:creationId xmlns:p14="http://schemas.microsoft.com/office/powerpoint/2010/main" val="3836398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smtClean="0">
                <a:solidFill>
                  <a:srgbClr val="008080"/>
                </a:solidFill>
              </a:rPr>
              <a:t>Step 1</a:t>
            </a:r>
            <a:endParaRPr lang="en-US" dirty="0">
              <a:solidFill>
                <a:srgbClr val="008080"/>
              </a:solidFill>
            </a:endParaRPr>
          </a:p>
        </p:txBody>
      </p:sp>
      <p:sp>
        <p:nvSpPr>
          <p:cNvPr id="3" name="Content Placeholder 2"/>
          <p:cNvSpPr>
            <a:spLocks noGrp="1"/>
          </p:cNvSpPr>
          <p:nvPr>
            <p:ph idx="1"/>
          </p:nvPr>
        </p:nvSpPr>
        <p:spPr/>
        <p:txBody>
          <a:bodyPr>
            <a:normAutofit fontScale="92500" lnSpcReduction="10000"/>
          </a:bodyPr>
          <a:lstStyle/>
          <a:p>
            <a:pPr marL="514350" indent="-514350">
              <a:buClr>
                <a:srgbClr val="008080"/>
              </a:buClr>
              <a:buFont typeface="+mj-lt"/>
              <a:buAutoNum type="arabicPeriod" startAt="4"/>
            </a:pPr>
            <a:r>
              <a:rPr lang="en-US" sz="2600" dirty="0" smtClean="0">
                <a:solidFill>
                  <a:srgbClr val="008080"/>
                </a:solidFill>
              </a:rPr>
              <a:t>In </a:t>
            </a:r>
            <a:r>
              <a:rPr lang="en-US" sz="2600" dirty="0">
                <a:solidFill>
                  <a:srgbClr val="008080"/>
                </a:solidFill>
              </a:rPr>
              <a:t>your lifetime, have you ever injured your head or </a:t>
            </a:r>
            <a:r>
              <a:rPr lang="en-US" sz="2600" dirty="0" smtClean="0">
                <a:solidFill>
                  <a:srgbClr val="008080"/>
                </a:solidFill>
              </a:rPr>
              <a:t>neck</a:t>
            </a:r>
            <a:r>
              <a:rPr lang="en-US" sz="2600" dirty="0">
                <a:solidFill>
                  <a:srgbClr val="008080"/>
                </a:solidFill>
              </a:rPr>
              <a:t> </a:t>
            </a:r>
            <a:r>
              <a:rPr lang="en-US" sz="2600" dirty="0" smtClean="0">
                <a:solidFill>
                  <a:srgbClr val="008080"/>
                </a:solidFill>
              </a:rPr>
              <a:t>in </a:t>
            </a:r>
            <a:r>
              <a:rPr lang="en-US" sz="2600" dirty="0">
                <a:solidFill>
                  <a:srgbClr val="008080"/>
                </a:solidFill>
              </a:rPr>
              <a:t>a fight, from being hit by someone, or from being shaken violently? Have you ever been shot in the head</a:t>
            </a:r>
            <a:r>
              <a:rPr lang="en-US" sz="2600" dirty="0" smtClean="0">
                <a:solidFill>
                  <a:srgbClr val="008080"/>
                </a:solidFill>
              </a:rPr>
              <a:t>?</a:t>
            </a:r>
          </a:p>
          <a:p>
            <a:pPr marL="0" indent="0">
              <a:buNone/>
            </a:pPr>
            <a:r>
              <a:rPr lang="en-US" sz="2600" dirty="0">
                <a:solidFill>
                  <a:srgbClr val="008080"/>
                </a:solidFill>
              </a:rPr>
              <a:t>	</a:t>
            </a:r>
            <a:r>
              <a:rPr lang="en-US" sz="2600" dirty="0" smtClean="0">
                <a:solidFill>
                  <a:srgbClr val="008080"/>
                </a:solidFill>
              </a:rPr>
              <a:t>No		Yes – Record cause in chart</a:t>
            </a:r>
          </a:p>
          <a:p>
            <a:pPr marL="0" indent="0">
              <a:buNone/>
            </a:pPr>
            <a:endParaRPr lang="en-US" sz="2600" dirty="0">
              <a:solidFill>
                <a:srgbClr val="008080"/>
              </a:solidFill>
            </a:endParaRPr>
          </a:p>
          <a:p>
            <a:pPr marL="514350" indent="-514350">
              <a:buClr>
                <a:srgbClr val="008080"/>
              </a:buClr>
              <a:buFont typeface="+mj-lt"/>
              <a:buAutoNum type="arabicPeriod" startAt="5"/>
            </a:pPr>
            <a:r>
              <a:rPr lang="en-US" sz="2600" dirty="0" smtClean="0">
                <a:solidFill>
                  <a:srgbClr val="008080"/>
                </a:solidFill>
              </a:rPr>
              <a:t>In your lifetime, have </a:t>
            </a:r>
            <a:r>
              <a:rPr lang="en-US" sz="2600" dirty="0">
                <a:solidFill>
                  <a:srgbClr val="008080"/>
                </a:solidFill>
              </a:rPr>
              <a:t>you ever been nearby when an explosion or a blast occurred? If you served in the military, think about any combat- or training-related incidents.	</a:t>
            </a:r>
            <a:endParaRPr lang="en-US" sz="2600" dirty="0" smtClean="0">
              <a:solidFill>
                <a:srgbClr val="008080"/>
              </a:solidFill>
            </a:endParaRPr>
          </a:p>
          <a:p>
            <a:pPr marL="0" indent="0">
              <a:buNone/>
            </a:pPr>
            <a:r>
              <a:rPr lang="en-US" sz="2600" dirty="0" smtClean="0">
                <a:solidFill>
                  <a:srgbClr val="008080"/>
                </a:solidFill>
              </a:rPr>
              <a:t>	No</a:t>
            </a:r>
            <a:r>
              <a:rPr lang="en-US" sz="2600" dirty="0">
                <a:solidFill>
                  <a:srgbClr val="008080"/>
                </a:solidFill>
              </a:rPr>
              <a:t>		Yes – Record cause in chart</a:t>
            </a:r>
          </a:p>
          <a:p>
            <a:pPr marL="0" indent="0">
              <a:buNone/>
            </a:pPr>
            <a:endParaRPr lang="en-US" dirty="0">
              <a:solidFill>
                <a:srgbClr val="008080"/>
              </a:solidFill>
            </a:endParaRPr>
          </a:p>
          <a:p>
            <a:pPr marL="514350" indent="-514350">
              <a:buFont typeface="+mj-lt"/>
              <a:buAutoNum type="arabicPeriod" startAt="5"/>
            </a:pPr>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14</a:t>
            </a:fld>
            <a:endParaRPr lang="en-US" dirty="0">
              <a:solidFill>
                <a:srgbClr val="008080"/>
              </a:solidFill>
            </a:endParaRPr>
          </a:p>
        </p:txBody>
      </p:sp>
    </p:spTree>
    <p:extLst>
      <p:ext uri="{BB962C8B-B14F-4D97-AF65-F5344CB8AC3E}">
        <p14:creationId xmlns:p14="http://schemas.microsoft.com/office/powerpoint/2010/main" val="3472568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202" y="-213070"/>
            <a:ext cx="8846504" cy="1306627"/>
          </a:xfrm>
        </p:spPr>
        <p:txBody>
          <a:bodyPr/>
          <a:lstStyle/>
          <a:p>
            <a:r>
              <a:rPr lang="en-US" dirty="0" smtClean="0">
                <a:solidFill>
                  <a:srgbClr val="008080"/>
                </a:solidFill>
              </a:rPr>
              <a:t>Step 2</a:t>
            </a:r>
            <a:endParaRPr lang="en-US" dirty="0">
              <a:solidFill>
                <a:srgbClr val="008080"/>
              </a:solidFill>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15</a:t>
            </a:fld>
            <a:endParaRPr lang="en-US" dirty="0">
              <a:solidFill>
                <a:srgbClr val="008080"/>
              </a:solidFill>
            </a:endParaRPr>
          </a:p>
        </p:txBody>
      </p:sp>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057528"/>
            <a:ext cx="8229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bwMode="auto">
          <a:xfrm>
            <a:off x="2819400" y="752728"/>
            <a:ext cx="1828800" cy="2743200"/>
          </a:xfrm>
          <a:prstGeom prst="ellipse">
            <a:avLst/>
          </a:prstGeom>
          <a:noFill/>
          <a:ln w="60325" cap="flat" cmpd="sng" algn="ctr">
            <a:solidFill>
              <a:srgbClr val="FFC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ＭＳ Ｐゴシック" pitchFamily="1" charset="-128"/>
            </a:endParaRPr>
          </a:p>
        </p:txBody>
      </p:sp>
      <p:cxnSp>
        <p:nvCxnSpPr>
          <p:cNvPr id="7" name="Elbow Connector 6"/>
          <p:cNvCxnSpPr/>
          <p:nvPr/>
        </p:nvCxnSpPr>
        <p:spPr bwMode="auto">
          <a:xfrm rot="16200000" flipH="1">
            <a:off x="3009900" y="2170112"/>
            <a:ext cx="1981200" cy="1295400"/>
          </a:xfrm>
          <a:prstGeom prst="bentConnector3">
            <a:avLst>
              <a:gd name="adj1" fmla="val -462"/>
            </a:avLst>
          </a:prstGeom>
          <a:ln>
            <a:solidFill>
              <a:srgbClr val="FF0000"/>
            </a:solidFill>
            <a:headEnd type="none" w="sm" len="sm"/>
            <a:tailEnd type="arrow"/>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13556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202" y="-77788"/>
            <a:ext cx="8846504" cy="1306627"/>
          </a:xfrm>
        </p:spPr>
        <p:txBody>
          <a:bodyPr/>
          <a:lstStyle/>
          <a:p>
            <a:r>
              <a:rPr lang="en-US" dirty="0" smtClean="0">
                <a:solidFill>
                  <a:srgbClr val="008080"/>
                </a:solidFill>
              </a:rPr>
              <a:t>Step 2</a:t>
            </a:r>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16</a:t>
            </a:fld>
            <a:endParaRPr lang="en-US" dirty="0">
              <a:solidFill>
                <a:srgbClr val="008080"/>
              </a:solidFill>
            </a:endParaRPr>
          </a:p>
        </p:txBody>
      </p:sp>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40293" b="-693"/>
          <a:stretch/>
        </p:blipFill>
        <p:spPr bwMode="auto">
          <a:xfrm>
            <a:off x="3200400" y="1370012"/>
            <a:ext cx="3758184" cy="2125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043" y="3579812"/>
            <a:ext cx="9470898" cy="2397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1503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202" y="-382588"/>
            <a:ext cx="8846504" cy="1306627"/>
          </a:xfrm>
        </p:spPr>
        <p:txBody>
          <a:bodyPr/>
          <a:lstStyle/>
          <a:p>
            <a:r>
              <a:rPr lang="en-US" dirty="0" smtClean="0">
                <a:solidFill>
                  <a:srgbClr val="008080"/>
                </a:solidFill>
              </a:rPr>
              <a:t>Step 3</a:t>
            </a:r>
            <a:endParaRPr lang="en-US" dirty="0">
              <a:solidFill>
                <a:srgbClr val="008080"/>
              </a:solidFill>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17</a:t>
            </a:fld>
            <a:endParaRPr lang="en-US" dirty="0">
              <a:solidFill>
                <a:srgbClr val="008080"/>
              </a:solidFill>
            </a:endParaRPr>
          </a:p>
        </p:txBody>
      </p:sp>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057528"/>
            <a:ext cx="8229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bwMode="auto">
          <a:xfrm>
            <a:off x="4000500" y="912812"/>
            <a:ext cx="3276600" cy="2743200"/>
          </a:xfrm>
          <a:prstGeom prst="ellipse">
            <a:avLst/>
          </a:prstGeom>
          <a:noFill/>
          <a:ln w="60325" cap="flat" cmpd="sng" algn="ctr">
            <a:solidFill>
              <a:srgbClr val="FFC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cxnSp>
        <p:nvCxnSpPr>
          <p:cNvPr id="7" name="Elbow Connector 6"/>
          <p:cNvCxnSpPr/>
          <p:nvPr/>
        </p:nvCxnSpPr>
        <p:spPr bwMode="auto">
          <a:xfrm rot="5400000">
            <a:off x="4356100" y="2284410"/>
            <a:ext cx="2501902" cy="2222502"/>
          </a:xfrm>
          <a:prstGeom prst="bentConnector3">
            <a:avLst>
              <a:gd name="adj1" fmla="val 50000"/>
            </a:avLst>
          </a:prstGeom>
          <a:ln>
            <a:solidFill>
              <a:srgbClr val="FF0000"/>
            </a:solidFill>
            <a:headEnd type="none" w="sm" len="sm"/>
            <a:tailEnd type="arrow"/>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12392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Step 3</a:t>
            </a:r>
            <a:endParaRPr lang="en-US" dirty="0">
              <a:solidFill>
                <a:srgbClr val="008080"/>
              </a:solidFill>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18</a:t>
            </a:fld>
            <a:endParaRPr lang="en-US" dirty="0">
              <a:solidFill>
                <a:srgbClr val="008080"/>
              </a:solidFill>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370012"/>
            <a:ext cx="409575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8211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Step 3</a:t>
            </a:r>
            <a:endParaRPr lang="en-US" dirty="0">
              <a:solidFill>
                <a:srgbClr val="008080"/>
              </a:solidFill>
            </a:endParaRP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19</a:t>
            </a:fld>
            <a:endParaRPr lang="en-US" dirty="0">
              <a:solidFill>
                <a:srgbClr val="008080"/>
              </a:solidFill>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940"/>
          <a:stretch/>
        </p:blipFill>
        <p:spPr bwMode="auto">
          <a:xfrm>
            <a:off x="381000" y="1827212"/>
            <a:ext cx="9259687" cy="2094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4465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202" y="-306388"/>
            <a:ext cx="8846504" cy="1306627"/>
          </a:xfrm>
        </p:spPr>
        <p:txBody>
          <a:bodyPr/>
          <a:lstStyle/>
          <a:p>
            <a:r>
              <a:rPr lang="en-US" dirty="0" smtClean="0">
                <a:solidFill>
                  <a:srgbClr val="008080"/>
                </a:solidFill>
              </a:rPr>
              <a:t>New ABI items: Step 4</a:t>
            </a:r>
            <a:endParaRPr lang="en-US" dirty="0">
              <a:solidFill>
                <a:srgbClr val="008080"/>
              </a:solidFill>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20</a:t>
            </a:fld>
            <a:endParaRPr lang="en-US" dirty="0">
              <a:solidFill>
                <a:srgbClr val="008080"/>
              </a:solidFill>
            </a:endParaRPr>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057528"/>
            <a:ext cx="8229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bwMode="auto">
          <a:xfrm>
            <a:off x="6553200" y="684212"/>
            <a:ext cx="2895600" cy="5715000"/>
          </a:xfrm>
          <a:prstGeom prst="ellipse">
            <a:avLst/>
          </a:prstGeom>
          <a:noFill/>
          <a:ln w="60325" cap="flat" cmpd="sng" algn="ctr">
            <a:solidFill>
              <a:srgbClr val="FFC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cxnSp>
        <p:nvCxnSpPr>
          <p:cNvPr id="7" name="Elbow Connector 6"/>
          <p:cNvCxnSpPr/>
          <p:nvPr/>
        </p:nvCxnSpPr>
        <p:spPr bwMode="auto">
          <a:xfrm rot="5400000">
            <a:off x="4495800" y="3275012"/>
            <a:ext cx="4419600" cy="304800"/>
          </a:xfrm>
          <a:prstGeom prst="bentConnector3">
            <a:avLst>
              <a:gd name="adj1" fmla="val 50000"/>
            </a:avLst>
          </a:prstGeom>
          <a:ln>
            <a:solidFill>
              <a:srgbClr val="FF0000"/>
            </a:solidFill>
            <a:headEnd type="none" w="sm" len="sm"/>
            <a:tailEnd type="arrow"/>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0088826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Step 4</a:t>
            </a:r>
            <a:endParaRPr lang="en-US" dirty="0">
              <a:solidFill>
                <a:srgbClr val="008080"/>
              </a:solidFill>
            </a:endParaRPr>
          </a:p>
        </p:txBody>
      </p:sp>
      <p:sp>
        <p:nvSpPr>
          <p:cNvPr id="3" name="Content Placeholder 2"/>
          <p:cNvSpPr>
            <a:spLocks noGrp="1"/>
          </p:cNvSpPr>
          <p:nvPr>
            <p:ph idx="1"/>
          </p:nvPr>
        </p:nvSpPr>
        <p:spPr/>
        <p:txBody>
          <a:bodyPr/>
          <a:lstStyle/>
          <a:p>
            <a:pPr marL="514350" lvl="0" indent="-514350">
              <a:buClr>
                <a:srgbClr val="008080"/>
              </a:buClr>
              <a:buFont typeface="+mj-lt"/>
              <a:buAutoNum type="arabicPeriod"/>
            </a:pPr>
            <a:r>
              <a:rPr lang="en-US" b="1" dirty="0">
                <a:solidFill>
                  <a:srgbClr val="008080"/>
                </a:solidFill>
              </a:rPr>
              <a:t>Have you ever been told that you have had a stroke or bleeding in your brain? </a:t>
            </a:r>
            <a:r>
              <a:rPr lang="en-US" dirty="0" smtClean="0">
                <a:solidFill>
                  <a:srgbClr val="008080"/>
                </a:solidFill>
              </a:rPr>
              <a:t>Other </a:t>
            </a:r>
            <a:r>
              <a:rPr lang="en-US" dirty="0">
                <a:solidFill>
                  <a:srgbClr val="008080"/>
                </a:solidFill>
              </a:rPr>
              <a:t>words you may have heard include “ruptured aneurysm” or “infarct”</a:t>
            </a:r>
          </a:p>
          <a:p>
            <a:pPr marL="0" indent="0">
              <a:buNone/>
            </a:pPr>
            <a:r>
              <a:rPr lang="en-US" b="1" dirty="0">
                <a:solidFill>
                  <a:srgbClr val="008080"/>
                </a:solidFill>
              </a:rPr>
              <a:t> </a:t>
            </a:r>
            <a:endParaRPr lang="en-US" dirty="0">
              <a:solidFill>
                <a:srgbClr val="008080"/>
              </a:solidFill>
            </a:endParaRPr>
          </a:p>
          <a:p>
            <a:pPr marL="514350" lvl="0" indent="-514350">
              <a:buClr>
                <a:srgbClr val="008080"/>
              </a:buClr>
              <a:buFont typeface="+mj-lt"/>
              <a:buAutoNum type="arabicPeriod" startAt="2"/>
            </a:pPr>
            <a:r>
              <a:rPr lang="en-US" b="1" dirty="0" smtClean="0">
                <a:solidFill>
                  <a:srgbClr val="008080"/>
                </a:solidFill>
              </a:rPr>
              <a:t>Have </a:t>
            </a:r>
            <a:r>
              <a:rPr lang="en-US" b="1" dirty="0">
                <a:solidFill>
                  <a:srgbClr val="008080"/>
                </a:solidFill>
              </a:rPr>
              <a:t>you ever been told that you have had a loss of oxygen to the </a:t>
            </a:r>
            <a:r>
              <a:rPr lang="en-US" b="1" dirty="0" smtClean="0">
                <a:solidFill>
                  <a:srgbClr val="008080"/>
                </a:solidFill>
              </a:rPr>
              <a:t>brain?</a:t>
            </a:r>
            <a:r>
              <a:rPr lang="en-US" dirty="0">
                <a:solidFill>
                  <a:srgbClr val="008080"/>
                </a:solidFill>
              </a:rPr>
              <a:t> </a:t>
            </a:r>
            <a:r>
              <a:rPr lang="en-US" dirty="0" smtClean="0">
                <a:solidFill>
                  <a:srgbClr val="008080"/>
                </a:solidFill>
              </a:rPr>
              <a:t>This </a:t>
            </a:r>
            <a:r>
              <a:rPr lang="en-US" dirty="0">
                <a:solidFill>
                  <a:srgbClr val="008080"/>
                </a:solidFill>
              </a:rPr>
              <a:t>could result from losing consciousness or passing out after a drug overdose, strangulation, near-drowning, heart attack / heart stopping, breathing stopped, or inability to wake up after a medical procedure</a:t>
            </a:r>
            <a:r>
              <a:rPr lang="en-US" dirty="0" smtClean="0">
                <a:solidFill>
                  <a:srgbClr val="008080"/>
                </a:solidFill>
              </a:rPr>
              <a:t>.</a:t>
            </a:r>
            <a:endParaRPr lang="en-US" dirty="0">
              <a:solidFill>
                <a:srgbClr val="008080"/>
              </a:solidFill>
            </a:endParaRPr>
          </a:p>
          <a:p>
            <a:pPr marL="0" indent="0">
              <a:buNone/>
            </a:pPr>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21</a:t>
            </a:fld>
            <a:endParaRPr lang="en-US" dirty="0">
              <a:solidFill>
                <a:srgbClr val="008080"/>
              </a:solidFill>
            </a:endParaRPr>
          </a:p>
        </p:txBody>
      </p:sp>
    </p:spTree>
    <p:extLst>
      <p:ext uri="{BB962C8B-B14F-4D97-AF65-F5344CB8AC3E}">
        <p14:creationId xmlns:p14="http://schemas.microsoft.com/office/powerpoint/2010/main" val="96426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Step 4</a:t>
            </a:r>
            <a:endParaRPr lang="en-US" dirty="0">
              <a:solidFill>
                <a:srgbClr val="008080"/>
              </a:solidFill>
            </a:endParaRPr>
          </a:p>
        </p:txBody>
      </p:sp>
      <p:sp>
        <p:nvSpPr>
          <p:cNvPr id="3" name="Content Placeholder 2"/>
          <p:cNvSpPr>
            <a:spLocks noGrp="1"/>
          </p:cNvSpPr>
          <p:nvPr>
            <p:ph idx="1"/>
          </p:nvPr>
        </p:nvSpPr>
        <p:spPr/>
        <p:txBody>
          <a:bodyPr/>
          <a:lstStyle/>
          <a:p>
            <a:pPr marL="514350" lvl="0" indent="-514350">
              <a:buClr>
                <a:srgbClr val="008080"/>
              </a:buClr>
              <a:buFont typeface="+mj-lt"/>
              <a:buAutoNum type="arabicPeriod" startAt="3"/>
            </a:pPr>
            <a:r>
              <a:rPr lang="en-US" b="1" dirty="0">
                <a:solidFill>
                  <a:srgbClr val="008080"/>
                </a:solidFill>
              </a:rPr>
              <a:t>Have you ever been electrocuted or struck by lightning</a:t>
            </a:r>
            <a:r>
              <a:rPr lang="en-US" b="1" dirty="0" smtClean="0">
                <a:solidFill>
                  <a:srgbClr val="008080"/>
                </a:solidFill>
              </a:rPr>
              <a:t>?</a:t>
            </a:r>
          </a:p>
          <a:p>
            <a:pPr marL="0" lvl="0" indent="0">
              <a:buNone/>
            </a:pPr>
            <a:endParaRPr lang="en-US" dirty="0">
              <a:solidFill>
                <a:srgbClr val="008080"/>
              </a:solidFill>
            </a:endParaRPr>
          </a:p>
          <a:p>
            <a:pPr marL="514350" lvl="0" indent="-514350">
              <a:buClr>
                <a:srgbClr val="008080"/>
              </a:buClr>
              <a:buFont typeface="+mj-lt"/>
              <a:buAutoNum type="arabicPeriod" startAt="4"/>
            </a:pPr>
            <a:r>
              <a:rPr lang="en-US" b="1" dirty="0">
                <a:solidFill>
                  <a:srgbClr val="008080"/>
                </a:solidFill>
              </a:rPr>
              <a:t>Have you ever had an infection in your </a:t>
            </a:r>
            <a:r>
              <a:rPr lang="en-US" b="1" dirty="0" smtClean="0">
                <a:solidFill>
                  <a:srgbClr val="008080"/>
                </a:solidFill>
              </a:rPr>
              <a:t>brain?</a:t>
            </a:r>
            <a:r>
              <a:rPr lang="en-US" dirty="0">
                <a:solidFill>
                  <a:srgbClr val="008080"/>
                </a:solidFill>
              </a:rPr>
              <a:t> </a:t>
            </a:r>
            <a:r>
              <a:rPr lang="en-US" dirty="0" smtClean="0">
                <a:solidFill>
                  <a:srgbClr val="008080"/>
                </a:solidFill>
              </a:rPr>
              <a:t>You </a:t>
            </a:r>
            <a:r>
              <a:rPr lang="en-US" dirty="0">
                <a:solidFill>
                  <a:srgbClr val="008080"/>
                </a:solidFill>
              </a:rPr>
              <a:t>may have heard the words “meningitis” or “encephalitis</a:t>
            </a:r>
            <a:r>
              <a:rPr lang="en-US" dirty="0" smtClean="0">
                <a:solidFill>
                  <a:srgbClr val="008080"/>
                </a:solidFill>
              </a:rPr>
              <a:t>”</a:t>
            </a:r>
            <a:r>
              <a:rPr lang="en-US" dirty="0">
                <a:solidFill>
                  <a:srgbClr val="008080"/>
                </a:solidFill>
              </a:rPr>
              <a:t> </a:t>
            </a:r>
            <a:endParaRPr lang="en-US" dirty="0" smtClean="0">
              <a:solidFill>
                <a:srgbClr val="008080"/>
              </a:solidFill>
            </a:endParaRPr>
          </a:p>
          <a:p>
            <a:pPr marL="0" lvl="0" indent="0">
              <a:buNone/>
            </a:pPr>
            <a:endParaRPr lang="en-US" dirty="0">
              <a:solidFill>
                <a:srgbClr val="008080"/>
              </a:solidFill>
            </a:endParaRPr>
          </a:p>
          <a:p>
            <a:pPr marL="514350" lvl="0" indent="-514350">
              <a:buClr>
                <a:srgbClr val="008080"/>
              </a:buClr>
              <a:buFont typeface="+mj-lt"/>
              <a:buAutoNum type="arabicPeriod" startAt="5"/>
            </a:pPr>
            <a:r>
              <a:rPr lang="en-US" b="1" dirty="0">
                <a:solidFill>
                  <a:srgbClr val="008080"/>
                </a:solidFill>
              </a:rPr>
              <a:t>Have you ever had a tumor in your brain?</a:t>
            </a:r>
            <a:endParaRPr lang="en-US" dirty="0">
              <a:solidFill>
                <a:srgbClr val="008080"/>
              </a:solidFill>
            </a:endParaRPr>
          </a:p>
          <a:p>
            <a:pPr marL="0" indent="0">
              <a:buNone/>
            </a:pPr>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22</a:t>
            </a:fld>
            <a:endParaRPr lang="en-US" dirty="0">
              <a:solidFill>
                <a:srgbClr val="008080"/>
              </a:solidFill>
            </a:endParaRPr>
          </a:p>
        </p:txBody>
      </p:sp>
    </p:spTree>
    <p:extLst>
      <p:ext uri="{BB962C8B-B14F-4D97-AF65-F5344CB8AC3E}">
        <p14:creationId xmlns:p14="http://schemas.microsoft.com/office/powerpoint/2010/main" val="2549677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Step 4</a:t>
            </a:r>
            <a:endParaRPr lang="en-US" dirty="0">
              <a:solidFill>
                <a:srgbClr val="008080"/>
              </a:solidFill>
            </a:endParaRPr>
          </a:p>
        </p:txBody>
      </p:sp>
      <p:sp>
        <p:nvSpPr>
          <p:cNvPr id="3" name="Content Placeholder 2"/>
          <p:cNvSpPr>
            <a:spLocks noGrp="1"/>
          </p:cNvSpPr>
          <p:nvPr>
            <p:ph idx="1"/>
          </p:nvPr>
        </p:nvSpPr>
        <p:spPr/>
        <p:txBody>
          <a:bodyPr/>
          <a:lstStyle/>
          <a:p>
            <a:pPr marL="514350" lvl="0" indent="-514350">
              <a:buClr>
                <a:srgbClr val="008080"/>
              </a:buClr>
              <a:buFont typeface="+mj-lt"/>
              <a:buAutoNum type="arabicPeriod" startAt="6"/>
            </a:pPr>
            <a:r>
              <a:rPr lang="en-US" b="1" dirty="0">
                <a:solidFill>
                  <a:srgbClr val="008080"/>
                </a:solidFill>
              </a:rPr>
              <a:t>Have you ever had brain </a:t>
            </a:r>
            <a:r>
              <a:rPr lang="en-US" b="1" dirty="0" smtClean="0">
                <a:solidFill>
                  <a:srgbClr val="008080"/>
                </a:solidFill>
              </a:rPr>
              <a:t>surgery?</a:t>
            </a:r>
            <a:r>
              <a:rPr lang="en-US" dirty="0">
                <a:solidFill>
                  <a:srgbClr val="008080"/>
                </a:solidFill>
              </a:rPr>
              <a:t> </a:t>
            </a:r>
            <a:r>
              <a:rPr lang="en-US" dirty="0" smtClean="0">
                <a:solidFill>
                  <a:srgbClr val="008080"/>
                </a:solidFill>
              </a:rPr>
              <a:t>This </a:t>
            </a:r>
            <a:r>
              <a:rPr lang="en-US" dirty="0">
                <a:solidFill>
                  <a:srgbClr val="008080"/>
                </a:solidFill>
              </a:rPr>
              <a:t>could have been surgery for epilepsy, shunt placement, or tumor </a:t>
            </a:r>
            <a:r>
              <a:rPr lang="en-US" dirty="0" smtClean="0">
                <a:solidFill>
                  <a:srgbClr val="008080"/>
                </a:solidFill>
              </a:rPr>
              <a:t>removal</a:t>
            </a:r>
          </a:p>
          <a:p>
            <a:pPr marL="514350" lvl="0" indent="-514350">
              <a:buFont typeface="+mj-lt"/>
              <a:buAutoNum type="arabicPeriod" startAt="6"/>
            </a:pPr>
            <a:endParaRPr lang="en-US" b="1" dirty="0" smtClean="0">
              <a:solidFill>
                <a:srgbClr val="008080"/>
              </a:solidFill>
            </a:endParaRPr>
          </a:p>
          <a:p>
            <a:pPr marL="0" lvl="0" indent="0">
              <a:buNone/>
            </a:pPr>
            <a:endParaRPr lang="en-US" b="1" dirty="0">
              <a:solidFill>
                <a:srgbClr val="008080"/>
              </a:solidFill>
            </a:endParaRPr>
          </a:p>
          <a:p>
            <a:pPr marL="514350" lvl="0" indent="-514350">
              <a:buClr>
                <a:srgbClr val="008080"/>
              </a:buClr>
              <a:buFont typeface="+mj-lt"/>
              <a:buAutoNum type="arabicPeriod" startAt="7"/>
            </a:pPr>
            <a:r>
              <a:rPr lang="en-US" b="1" dirty="0" smtClean="0">
                <a:solidFill>
                  <a:srgbClr val="008080"/>
                </a:solidFill>
              </a:rPr>
              <a:t>Have </a:t>
            </a:r>
            <a:r>
              <a:rPr lang="en-US" b="1" dirty="0">
                <a:solidFill>
                  <a:srgbClr val="008080"/>
                </a:solidFill>
              </a:rPr>
              <a:t>you ever been exposed to toxic </a:t>
            </a:r>
            <a:r>
              <a:rPr lang="en-US" b="1" dirty="0" smtClean="0">
                <a:solidFill>
                  <a:srgbClr val="008080"/>
                </a:solidFill>
              </a:rPr>
              <a:t>hazards?</a:t>
            </a:r>
            <a:r>
              <a:rPr lang="en-US" dirty="0">
                <a:solidFill>
                  <a:srgbClr val="008080"/>
                </a:solidFill>
              </a:rPr>
              <a:t> </a:t>
            </a:r>
            <a:r>
              <a:rPr lang="en-US" dirty="0" smtClean="0">
                <a:solidFill>
                  <a:srgbClr val="008080"/>
                </a:solidFill>
              </a:rPr>
              <a:t>This </a:t>
            </a:r>
            <a:r>
              <a:rPr lang="en-US" dirty="0">
                <a:solidFill>
                  <a:srgbClr val="008080"/>
                </a:solidFill>
              </a:rPr>
              <a:t>could result from exposure to lead, mercury, uranium/radiation, environmental hazards, or carbon monoxide </a:t>
            </a:r>
          </a:p>
          <a:p>
            <a:pPr marL="0" indent="0">
              <a:buNone/>
            </a:pPr>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23</a:t>
            </a:fld>
            <a:endParaRPr lang="en-US" dirty="0">
              <a:solidFill>
                <a:srgbClr val="008080"/>
              </a:solidFill>
            </a:endParaRPr>
          </a:p>
        </p:txBody>
      </p:sp>
    </p:spTree>
    <p:extLst>
      <p:ext uri="{BB962C8B-B14F-4D97-AF65-F5344CB8AC3E}">
        <p14:creationId xmlns:p14="http://schemas.microsoft.com/office/powerpoint/2010/main" val="2549677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Step 4</a:t>
            </a:r>
            <a:endParaRPr lang="en-US" dirty="0">
              <a:solidFill>
                <a:srgbClr val="008080"/>
              </a:solidFill>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24</a:t>
            </a:fld>
            <a:endParaRPr lang="en-US" dirty="0">
              <a:solidFill>
                <a:srgbClr val="008080"/>
              </a:solidFill>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98" y="1979612"/>
            <a:ext cx="10029994" cy="237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55262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25</a:t>
            </a:fld>
            <a:endParaRPr lang="en-US" dirty="0">
              <a:solidFill>
                <a:srgbClr val="008080"/>
              </a:solidFill>
            </a:endParaRPr>
          </a:p>
        </p:txBody>
      </p:sp>
      <p:sp>
        <p:nvSpPr>
          <p:cNvPr id="9" name="Text Box 2"/>
          <p:cNvSpPr txBox="1">
            <a:spLocks noChangeArrowheads="1"/>
          </p:cNvSpPr>
          <p:nvPr/>
        </p:nvSpPr>
        <p:spPr bwMode="auto">
          <a:xfrm>
            <a:off x="2549834" y="150812"/>
            <a:ext cx="4882531" cy="732342"/>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US" sz="4000" b="0" i="0" u="none" strike="noStrike" baseline="0" dirty="0">
                <a:solidFill>
                  <a:srgbClr val="FFFFFF"/>
                </a:solidFill>
                <a:latin typeface="Impact"/>
              </a:rPr>
              <a:t>SCORING CRITERIA</a:t>
            </a:r>
          </a:p>
        </p:txBody>
      </p:sp>
      <p:sp>
        <p:nvSpPr>
          <p:cNvPr id="2" name="TextBox 1"/>
          <p:cNvSpPr txBox="1"/>
          <p:nvPr/>
        </p:nvSpPr>
        <p:spPr>
          <a:xfrm>
            <a:off x="1827571" y="1164848"/>
            <a:ext cx="5181600" cy="369332"/>
          </a:xfrm>
          <a:prstGeom prst="rect">
            <a:avLst/>
          </a:prstGeom>
          <a:noFill/>
        </p:spPr>
        <p:txBody>
          <a:bodyPr wrap="square" rtlCol="0">
            <a:spAutoFit/>
          </a:bodyPr>
          <a:lstStyle/>
          <a:p>
            <a:r>
              <a:rPr lang="en-US" sz="1800" b="1" i="1" dirty="0" smtClean="0">
                <a:solidFill>
                  <a:srgbClr val="008080"/>
                </a:solidFill>
              </a:rPr>
              <a:t>Classifying </a:t>
            </a:r>
            <a:r>
              <a:rPr lang="en-US" sz="1800" b="1" i="1" dirty="0">
                <a:solidFill>
                  <a:srgbClr val="008080"/>
                </a:solidFill>
              </a:rPr>
              <a:t>Worst Injury (circle one):	</a:t>
            </a:r>
          </a:p>
        </p:txBody>
      </p:sp>
      <p:pic>
        <p:nvPicPr>
          <p:cNvPr id="5" name="Picture 4"/>
          <p:cNvPicPr>
            <a:picLocks noChangeAspect="1"/>
          </p:cNvPicPr>
          <p:nvPr/>
        </p:nvPicPr>
        <p:blipFill rotWithShape="1">
          <a:blip r:embed="rId2"/>
          <a:srcRect l="23060" t="35416" r="38873" b="23773"/>
          <a:stretch/>
        </p:blipFill>
        <p:spPr>
          <a:xfrm>
            <a:off x="1665996" y="1660245"/>
            <a:ext cx="6722915" cy="4052177"/>
          </a:xfrm>
          <a:prstGeom prst="rect">
            <a:avLst/>
          </a:prstGeom>
        </p:spPr>
      </p:pic>
    </p:spTree>
    <p:extLst>
      <p:ext uri="{BB962C8B-B14F-4D97-AF65-F5344CB8AC3E}">
        <p14:creationId xmlns:p14="http://schemas.microsoft.com/office/powerpoint/2010/main" val="1531703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smtClean="0">
                <a:solidFill>
                  <a:srgbClr val="008080"/>
                </a:solidFill>
              </a:rPr>
              <a:t>When Scoring Step 4 Items…</a:t>
            </a:r>
            <a:endParaRPr lang="en-US" dirty="0">
              <a:solidFill>
                <a:srgbClr val="008080"/>
              </a:solidFill>
            </a:endParaRPr>
          </a:p>
        </p:txBody>
      </p:sp>
      <p:sp>
        <p:nvSpPr>
          <p:cNvPr id="3" name="Content Placeholder 2"/>
          <p:cNvSpPr>
            <a:spLocks noGrp="1"/>
          </p:cNvSpPr>
          <p:nvPr>
            <p:ph idx="1"/>
          </p:nvPr>
        </p:nvSpPr>
        <p:spPr/>
        <p:txBody>
          <a:bodyPr>
            <a:normAutofit/>
          </a:bodyPr>
          <a:lstStyle/>
          <a:p>
            <a:r>
              <a:rPr lang="en-US" sz="2400" dirty="0" smtClean="0">
                <a:solidFill>
                  <a:srgbClr val="008080"/>
                </a:solidFill>
              </a:rPr>
              <a:t>We weigh those ABI questions in Step 4 differently than the first 3 TBI steps.</a:t>
            </a:r>
          </a:p>
          <a:p>
            <a:pPr lvl="1"/>
            <a:r>
              <a:rPr lang="en-US" sz="2204" dirty="0" smtClean="0">
                <a:solidFill>
                  <a:srgbClr val="008080"/>
                </a:solidFill>
              </a:rPr>
              <a:t>Only TBI severity is quantifiable by LOC…</a:t>
            </a:r>
          </a:p>
          <a:p>
            <a:r>
              <a:rPr lang="en-US" sz="2400" dirty="0" smtClean="0">
                <a:solidFill>
                  <a:srgbClr val="008080"/>
                </a:solidFill>
              </a:rPr>
              <a:t>Score any Step 4 items marked as:</a:t>
            </a:r>
            <a:endParaRPr lang="en-US" sz="2000" b="1" u="sng" dirty="0" smtClean="0">
              <a:solidFill>
                <a:srgbClr val="008080"/>
              </a:solidFill>
            </a:endParaRPr>
          </a:p>
          <a:p>
            <a:pPr lvl="1"/>
            <a:r>
              <a:rPr lang="en-US" sz="2000" b="1" u="sng" dirty="0" smtClean="0">
                <a:solidFill>
                  <a:srgbClr val="008080"/>
                </a:solidFill>
              </a:rPr>
              <a:t>POSSIBLE ABI</a:t>
            </a:r>
          </a:p>
          <a:p>
            <a:endParaRPr lang="en-US" sz="2400" dirty="0" smtClean="0">
              <a:solidFill>
                <a:srgbClr val="008080"/>
              </a:solidFill>
            </a:endParaRPr>
          </a:p>
        </p:txBody>
      </p:sp>
      <p:sp>
        <p:nvSpPr>
          <p:cNvPr id="4" name="Slide Number Placeholder 3"/>
          <p:cNvSpPr>
            <a:spLocks noGrp="1"/>
          </p:cNvSpPr>
          <p:nvPr>
            <p:ph type="sldNum" sz="quarter" idx="12"/>
          </p:nvPr>
        </p:nvSpPr>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26</a:t>
            </a:fld>
            <a:endParaRPr lang="en-US" sz="1759" dirty="0">
              <a:solidFill>
                <a:prstClr val="black"/>
              </a:solidFill>
              <a:latin typeface="News Gothic MT"/>
              <a:ea typeface="ＭＳ Ｐゴシック" pitchFamily="34" charset="-128"/>
            </a:endParaRPr>
          </a:p>
        </p:txBody>
      </p:sp>
      <p:pic>
        <p:nvPicPr>
          <p:cNvPr id="8" name="Picture 7"/>
          <p:cNvPicPr>
            <a:picLocks noChangeAspect="1"/>
          </p:cNvPicPr>
          <p:nvPr/>
        </p:nvPicPr>
        <p:blipFill rotWithShape="1">
          <a:blip r:embed="rId3"/>
          <a:srcRect l="23060" t="67795" r="38873" b="25298"/>
          <a:stretch/>
        </p:blipFill>
        <p:spPr>
          <a:xfrm>
            <a:off x="1780868" y="4030777"/>
            <a:ext cx="6722915" cy="685800"/>
          </a:xfrm>
          <a:prstGeom prst="rect">
            <a:avLst/>
          </a:prstGeom>
        </p:spPr>
      </p:pic>
      <p:sp>
        <p:nvSpPr>
          <p:cNvPr id="10" name="Oval 9"/>
          <p:cNvSpPr/>
          <p:nvPr/>
        </p:nvSpPr>
        <p:spPr bwMode="auto">
          <a:xfrm>
            <a:off x="1780868" y="4081650"/>
            <a:ext cx="2304288" cy="584054"/>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Tree>
    <p:extLst>
      <p:ext uri="{BB962C8B-B14F-4D97-AF65-F5344CB8AC3E}">
        <p14:creationId xmlns:p14="http://schemas.microsoft.com/office/powerpoint/2010/main" val="17762995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RF Case Example </a:t>
            </a:r>
            <a:endParaRPr lang="en-US" dirty="0">
              <a:solidFill>
                <a:srgbClr val="008080"/>
              </a:solidFill>
            </a:endParaRPr>
          </a:p>
        </p:txBody>
      </p:sp>
      <p:sp>
        <p:nvSpPr>
          <p:cNvPr id="3" name="Content Placeholder 2"/>
          <p:cNvSpPr>
            <a:spLocks noGrp="1"/>
          </p:cNvSpPr>
          <p:nvPr>
            <p:ph idx="1"/>
          </p:nvPr>
        </p:nvSpPr>
        <p:spPr/>
        <p:txBody>
          <a:bodyPr>
            <a:normAutofit fontScale="92500" lnSpcReduction="20000"/>
          </a:bodyPr>
          <a:lstStyle/>
          <a:p>
            <a:pPr marL="0" indent="0">
              <a:lnSpc>
                <a:spcPct val="120000"/>
              </a:lnSpc>
              <a:buNone/>
            </a:pPr>
            <a:r>
              <a:rPr lang="en-US" sz="3100" b="1" dirty="0" smtClean="0">
                <a:solidFill>
                  <a:srgbClr val="008080"/>
                </a:solidFill>
              </a:rPr>
              <a:t>Jennifer</a:t>
            </a:r>
            <a:endParaRPr lang="en-US" sz="2400" b="1" dirty="0" smtClean="0">
              <a:solidFill>
                <a:srgbClr val="008080"/>
              </a:solidFill>
            </a:endParaRPr>
          </a:p>
          <a:p>
            <a:pPr lvl="1">
              <a:lnSpc>
                <a:spcPct val="120000"/>
              </a:lnSpc>
              <a:spcBef>
                <a:spcPts val="0"/>
              </a:spcBef>
              <a:buClr>
                <a:srgbClr val="2C7C9F">
                  <a:lumMod val="75000"/>
                </a:srgbClr>
              </a:buClr>
              <a:buFont typeface="Arial" panose="020B0604020202020204" pitchFamily="34" charset="0"/>
              <a:buChar char="•"/>
            </a:pPr>
            <a:r>
              <a:rPr lang="en-US" sz="2400" dirty="0" smtClean="0">
                <a:solidFill>
                  <a:srgbClr val="008080"/>
                </a:solidFill>
              </a:rPr>
              <a:t>51 </a:t>
            </a:r>
            <a:r>
              <a:rPr lang="en-US" sz="2400" dirty="0">
                <a:solidFill>
                  <a:srgbClr val="008080"/>
                </a:solidFill>
              </a:rPr>
              <a:t>year old Caucasian female</a:t>
            </a:r>
            <a:r>
              <a:rPr lang="en-US" sz="2400" dirty="0" smtClean="0">
                <a:solidFill>
                  <a:srgbClr val="008080"/>
                </a:solidFill>
              </a:rPr>
              <a:t>.</a:t>
            </a:r>
            <a:endParaRPr lang="en-US" sz="2400" dirty="0">
              <a:solidFill>
                <a:srgbClr val="008080"/>
              </a:solidFill>
            </a:endParaRPr>
          </a:p>
          <a:p>
            <a:pPr lvl="1">
              <a:lnSpc>
                <a:spcPct val="120000"/>
              </a:lnSpc>
              <a:spcBef>
                <a:spcPts val="0"/>
              </a:spcBef>
              <a:buClr>
                <a:srgbClr val="2C7C9F">
                  <a:lumMod val="75000"/>
                </a:srgbClr>
              </a:buClr>
              <a:buFont typeface="Arial" panose="020B0604020202020204" pitchFamily="34" charset="0"/>
              <a:buChar char="•"/>
            </a:pPr>
            <a:r>
              <a:rPr lang="en-US" sz="2400" dirty="0">
                <a:solidFill>
                  <a:srgbClr val="008080"/>
                </a:solidFill>
              </a:rPr>
              <a:t>Completed 14 years of </a:t>
            </a:r>
            <a:r>
              <a:rPr lang="en-US" sz="2400" dirty="0" smtClean="0">
                <a:solidFill>
                  <a:srgbClr val="008080"/>
                </a:solidFill>
              </a:rPr>
              <a:t>school and worked </a:t>
            </a:r>
            <a:r>
              <a:rPr lang="en-US" sz="2400" dirty="0">
                <a:solidFill>
                  <a:srgbClr val="008080"/>
                </a:solidFill>
              </a:rPr>
              <a:t>as property manager </a:t>
            </a:r>
          </a:p>
          <a:p>
            <a:pPr lvl="1">
              <a:lnSpc>
                <a:spcPct val="120000"/>
              </a:lnSpc>
              <a:spcBef>
                <a:spcPts val="0"/>
              </a:spcBef>
              <a:buClr>
                <a:srgbClr val="2C7C9F">
                  <a:lumMod val="75000"/>
                </a:srgbClr>
              </a:buClr>
              <a:buFont typeface="Arial" panose="020B0604020202020204" pitchFamily="34" charset="0"/>
              <a:buChar char="•"/>
            </a:pPr>
            <a:r>
              <a:rPr lang="en-US" sz="2400" dirty="0" smtClean="0">
                <a:solidFill>
                  <a:srgbClr val="008080"/>
                </a:solidFill>
              </a:rPr>
              <a:t>Possible </a:t>
            </a:r>
            <a:r>
              <a:rPr lang="en-US" sz="2400" dirty="0">
                <a:solidFill>
                  <a:srgbClr val="008080"/>
                </a:solidFill>
              </a:rPr>
              <a:t>undiagnosed and untreated injuries from parental abuse from toddler to 9</a:t>
            </a:r>
            <a:r>
              <a:rPr lang="en-US" sz="2400" baseline="30000" dirty="0">
                <a:solidFill>
                  <a:srgbClr val="008080"/>
                </a:solidFill>
              </a:rPr>
              <a:t>th</a:t>
            </a:r>
            <a:r>
              <a:rPr lang="en-US" sz="2400" dirty="0">
                <a:solidFill>
                  <a:srgbClr val="008080"/>
                </a:solidFill>
              </a:rPr>
              <a:t> grade</a:t>
            </a:r>
            <a:r>
              <a:rPr lang="en-US" sz="2400" dirty="0" smtClean="0">
                <a:solidFill>
                  <a:srgbClr val="008080"/>
                </a:solidFill>
              </a:rPr>
              <a:t>.</a:t>
            </a:r>
          </a:p>
          <a:p>
            <a:pPr lvl="2">
              <a:lnSpc>
                <a:spcPct val="120000"/>
              </a:lnSpc>
              <a:spcBef>
                <a:spcPts val="0"/>
              </a:spcBef>
              <a:buClr>
                <a:srgbClr val="2C7C9F">
                  <a:lumMod val="75000"/>
                </a:srgbClr>
              </a:buClr>
              <a:buFont typeface="Arial" panose="020B0604020202020204" pitchFamily="34" charset="0"/>
              <a:buChar char="•"/>
            </a:pPr>
            <a:r>
              <a:rPr lang="en-US" sz="2205" dirty="0" smtClean="0">
                <a:solidFill>
                  <a:srgbClr val="008080"/>
                </a:solidFill>
              </a:rPr>
              <a:t>Unknown typical/most-severe effects</a:t>
            </a:r>
            <a:endParaRPr lang="en-US" sz="2205" dirty="0">
              <a:solidFill>
                <a:srgbClr val="008080"/>
              </a:solidFill>
            </a:endParaRPr>
          </a:p>
          <a:p>
            <a:pPr lvl="1">
              <a:lnSpc>
                <a:spcPct val="120000"/>
              </a:lnSpc>
              <a:spcBef>
                <a:spcPts val="0"/>
              </a:spcBef>
              <a:buClr>
                <a:srgbClr val="2C7C9F">
                  <a:lumMod val="75000"/>
                </a:srgbClr>
              </a:buClr>
              <a:buFont typeface="Arial" panose="020B0604020202020204" pitchFamily="34" charset="0"/>
              <a:buChar char="•"/>
            </a:pPr>
            <a:r>
              <a:rPr lang="en-US" sz="2400" dirty="0">
                <a:solidFill>
                  <a:srgbClr val="008080"/>
                </a:solidFill>
              </a:rPr>
              <a:t>Brain Injury (</a:t>
            </a:r>
            <a:r>
              <a:rPr lang="en-US" sz="2400" dirty="0" smtClean="0">
                <a:solidFill>
                  <a:srgbClr val="008080"/>
                </a:solidFill>
              </a:rPr>
              <a:t>with brief </a:t>
            </a:r>
            <a:r>
              <a:rPr lang="en-US" sz="2400" dirty="0">
                <a:solidFill>
                  <a:srgbClr val="008080"/>
                </a:solidFill>
              </a:rPr>
              <a:t>LOC) in 8</a:t>
            </a:r>
            <a:r>
              <a:rPr lang="en-US" sz="2400" baseline="30000" dirty="0">
                <a:solidFill>
                  <a:srgbClr val="008080"/>
                </a:solidFill>
              </a:rPr>
              <a:t>th</a:t>
            </a:r>
            <a:r>
              <a:rPr lang="en-US" sz="2400" dirty="0">
                <a:solidFill>
                  <a:srgbClr val="008080"/>
                </a:solidFill>
              </a:rPr>
              <a:t> grade from being assaulted </a:t>
            </a:r>
            <a:r>
              <a:rPr lang="en-US" sz="2400" dirty="0" smtClean="0">
                <a:solidFill>
                  <a:srgbClr val="008080"/>
                </a:solidFill>
              </a:rPr>
              <a:t>by 5 females</a:t>
            </a:r>
          </a:p>
          <a:p>
            <a:pPr lvl="1">
              <a:lnSpc>
                <a:spcPct val="120000"/>
              </a:lnSpc>
              <a:spcBef>
                <a:spcPts val="0"/>
              </a:spcBef>
              <a:buClr>
                <a:srgbClr val="2C7C9F">
                  <a:lumMod val="75000"/>
                </a:srgbClr>
              </a:buClr>
              <a:buFont typeface="Arial" panose="020B0604020202020204" pitchFamily="34" charset="0"/>
              <a:buChar char="•"/>
            </a:pPr>
            <a:r>
              <a:rPr lang="en-US" sz="2400" dirty="0" smtClean="0">
                <a:solidFill>
                  <a:srgbClr val="008080"/>
                </a:solidFill>
              </a:rPr>
              <a:t>2014 - Motorcycle accident:</a:t>
            </a:r>
          </a:p>
          <a:p>
            <a:pPr lvl="2">
              <a:lnSpc>
                <a:spcPct val="120000"/>
              </a:lnSpc>
              <a:spcBef>
                <a:spcPts val="0"/>
              </a:spcBef>
              <a:buClr>
                <a:srgbClr val="2C7C9F">
                  <a:lumMod val="75000"/>
                </a:srgbClr>
              </a:buClr>
              <a:buFont typeface="Arial" panose="020B0604020202020204" pitchFamily="34" charset="0"/>
              <a:buChar char="•"/>
            </a:pPr>
            <a:r>
              <a:rPr lang="en-US" sz="2205" dirty="0" smtClean="0">
                <a:solidFill>
                  <a:srgbClr val="008080"/>
                </a:solidFill>
              </a:rPr>
              <a:t>Hospitalized</a:t>
            </a:r>
          </a:p>
          <a:p>
            <a:pPr lvl="2">
              <a:lnSpc>
                <a:spcPct val="120000"/>
              </a:lnSpc>
              <a:spcBef>
                <a:spcPts val="0"/>
              </a:spcBef>
              <a:buClr>
                <a:srgbClr val="2C7C9F">
                  <a:lumMod val="75000"/>
                </a:srgbClr>
              </a:buClr>
              <a:buFont typeface="Arial" panose="020B0604020202020204" pitchFamily="34" charset="0"/>
              <a:buChar char="•"/>
            </a:pPr>
            <a:r>
              <a:rPr lang="en-US" sz="2205" dirty="0" smtClean="0">
                <a:solidFill>
                  <a:srgbClr val="008080"/>
                </a:solidFill>
              </a:rPr>
              <a:t>LOC was moderate, but less than 1 day</a:t>
            </a:r>
          </a:p>
          <a:p>
            <a:pPr lvl="2">
              <a:lnSpc>
                <a:spcPct val="120000"/>
              </a:lnSpc>
              <a:spcBef>
                <a:spcPts val="0"/>
              </a:spcBef>
              <a:buClr>
                <a:srgbClr val="2C7C9F">
                  <a:lumMod val="75000"/>
                </a:srgbClr>
              </a:buClr>
              <a:buFont typeface="Arial" panose="020B0604020202020204" pitchFamily="34" charset="0"/>
              <a:buChar char="•"/>
            </a:pPr>
            <a:r>
              <a:rPr lang="en-US" sz="2205" dirty="0" smtClean="0">
                <a:solidFill>
                  <a:srgbClr val="008080"/>
                </a:solidFill>
              </a:rPr>
              <a:t>Memory and frontal lobe impairment; anosmia </a:t>
            </a:r>
          </a:p>
          <a:p>
            <a:pPr marL="927100" lvl="3" indent="-349250">
              <a:lnSpc>
                <a:spcPct val="120000"/>
              </a:lnSpc>
              <a:spcBef>
                <a:spcPts val="2000"/>
              </a:spcBef>
              <a:buFont typeface="Wingdings" panose="05000000000000000000" pitchFamily="2" charset="2"/>
              <a:buChar char="Ø"/>
            </a:pPr>
            <a:endParaRPr lang="en-US" dirty="0">
              <a:solidFill>
                <a:srgbClr val="008080"/>
              </a:solidFill>
            </a:endParaRPr>
          </a:p>
          <a:p>
            <a:pPr lvl="1">
              <a:lnSpc>
                <a:spcPct val="120000"/>
              </a:lnSpc>
              <a:spcBef>
                <a:spcPts val="0"/>
              </a:spcBef>
              <a:buClr>
                <a:srgbClr val="2C7C9F">
                  <a:lumMod val="75000"/>
                </a:srgbClr>
              </a:buClr>
              <a:buFont typeface="Arial" panose="020B0604020202020204" pitchFamily="34" charset="0"/>
              <a:buChar char="•"/>
            </a:pPr>
            <a:endParaRPr lang="en-US" sz="2400" dirty="0">
              <a:solidFill>
                <a:srgbClr val="008080"/>
              </a:solidFill>
            </a:endParaRPr>
          </a:p>
          <a:p>
            <a:pPr lvl="1">
              <a:lnSpc>
                <a:spcPct val="120000"/>
              </a:lnSpc>
              <a:buFont typeface="Wingdings" panose="05000000000000000000" pitchFamily="2" charset="2"/>
              <a:buChar char="Ø"/>
            </a:pPr>
            <a:endParaRPr lang="en-US" dirty="0">
              <a:solidFill>
                <a:srgbClr val="008080"/>
              </a:solidFill>
            </a:endParaRPr>
          </a:p>
          <a:p>
            <a:pPr>
              <a:lnSpc>
                <a:spcPct val="120000"/>
              </a:lnSpc>
            </a:pPr>
            <a:endParaRPr lang="en-US" dirty="0">
              <a:solidFill>
                <a:srgbClr val="008080"/>
              </a:solidFill>
            </a:endParaRPr>
          </a:p>
          <a:p>
            <a:pPr>
              <a:lnSpc>
                <a:spcPct val="120000"/>
              </a:lnSpc>
            </a:pPr>
            <a:endParaRPr lang="en-US" dirty="0">
              <a:solidFill>
                <a:srgbClr val="008080"/>
              </a:solidFill>
            </a:endParaRPr>
          </a:p>
          <a:p>
            <a:pPr>
              <a:lnSpc>
                <a:spcPct val="120000"/>
              </a:lnSpc>
            </a:pPr>
            <a:endParaRPr lang="en-US"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27</a:t>
            </a:fld>
            <a:endParaRPr lang="en-US" dirty="0">
              <a:solidFill>
                <a:srgbClr val="008080"/>
              </a:solidFill>
            </a:endParaRPr>
          </a:p>
        </p:txBody>
      </p:sp>
    </p:spTree>
    <p:extLst>
      <p:ext uri="{BB962C8B-B14F-4D97-AF65-F5344CB8AC3E}">
        <p14:creationId xmlns:p14="http://schemas.microsoft.com/office/powerpoint/2010/main" val="3788821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301" y="-230188"/>
            <a:ext cx="9298306" cy="1306627"/>
          </a:xfrm>
        </p:spPr>
        <p:txBody>
          <a:bodyPr/>
          <a:lstStyle/>
          <a:p>
            <a:r>
              <a:rPr lang="en-US" dirty="0" smtClean="0">
                <a:solidFill>
                  <a:srgbClr val="008080"/>
                </a:solidFill>
              </a:rPr>
              <a:t>Case Example Screening</a:t>
            </a:r>
            <a:endParaRPr lang="en-US" dirty="0">
              <a:solidFill>
                <a:srgbClr val="008080"/>
              </a:solidFill>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28</a:t>
            </a:fld>
            <a:endParaRPr lang="en-US" dirty="0">
              <a:solidFill>
                <a:srgbClr val="008080"/>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925" y="1217612"/>
            <a:ext cx="8055743" cy="5231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bwMode="auto">
          <a:xfrm>
            <a:off x="1133811" y="2691546"/>
            <a:ext cx="152400" cy="152400"/>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
        <p:nvSpPr>
          <p:cNvPr id="7" name="Oval 6"/>
          <p:cNvSpPr/>
          <p:nvPr/>
        </p:nvSpPr>
        <p:spPr bwMode="auto">
          <a:xfrm>
            <a:off x="1120254" y="3259425"/>
            <a:ext cx="152400" cy="152400"/>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
        <p:nvSpPr>
          <p:cNvPr id="8" name="Oval 7"/>
          <p:cNvSpPr/>
          <p:nvPr/>
        </p:nvSpPr>
        <p:spPr bwMode="auto">
          <a:xfrm>
            <a:off x="6579449" y="2543364"/>
            <a:ext cx="152400" cy="152400"/>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
        <p:nvSpPr>
          <p:cNvPr id="9" name="Oval 8"/>
          <p:cNvSpPr/>
          <p:nvPr/>
        </p:nvSpPr>
        <p:spPr bwMode="auto">
          <a:xfrm>
            <a:off x="6579449" y="3442588"/>
            <a:ext cx="152400" cy="152400"/>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
        <p:nvSpPr>
          <p:cNvPr id="10" name="Oval 9"/>
          <p:cNvSpPr/>
          <p:nvPr/>
        </p:nvSpPr>
        <p:spPr bwMode="auto">
          <a:xfrm>
            <a:off x="6585409" y="3865076"/>
            <a:ext cx="152400" cy="152400"/>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
        <p:nvSpPr>
          <p:cNvPr id="11" name="Oval 10"/>
          <p:cNvSpPr/>
          <p:nvPr/>
        </p:nvSpPr>
        <p:spPr bwMode="auto">
          <a:xfrm>
            <a:off x="6589776" y="4371275"/>
            <a:ext cx="152400" cy="152400"/>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
        <p:nvSpPr>
          <p:cNvPr id="12" name="Oval 11"/>
          <p:cNvSpPr/>
          <p:nvPr/>
        </p:nvSpPr>
        <p:spPr bwMode="auto">
          <a:xfrm>
            <a:off x="6587410" y="4764300"/>
            <a:ext cx="152400" cy="152400"/>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
        <p:nvSpPr>
          <p:cNvPr id="13" name="Oval 12"/>
          <p:cNvSpPr/>
          <p:nvPr/>
        </p:nvSpPr>
        <p:spPr bwMode="auto">
          <a:xfrm>
            <a:off x="6579449" y="5251761"/>
            <a:ext cx="152400" cy="152400"/>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
        <p:nvSpPr>
          <p:cNvPr id="14" name="Oval 13"/>
          <p:cNvSpPr/>
          <p:nvPr/>
        </p:nvSpPr>
        <p:spPr bwMode="auto">
          <a:xfrm>
            <a:off x="6595371" y="5874898"/>
            <a:ext cx="152400" cy="152400"/>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
        <p:nvSpPr>
          <p:cNvPr id="15" name="Oval 14"/>
          <p:cNvSpPr/>
          <p:nvPr/>
        </p:nvSpPr>
        <p:spPr bwMode="auto">
          <a:xfrm>
            <a:off x="778980" y="4174262"/>
            <a:ext cx="152400" cy="152400"/>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
        <p:nvSpPr>
          <p:cNvPr id="16" name="Oval 15"/>
          <p:cNvSpPr/>
          <p:nvPr/>
        </p:nvSpPr>
        <p:spPr bwMode="auto">
          <a:xfrm>
            <a:off x="807322" y="5561012"/>
            <a:ext cx="152400" cy="152400"/>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
        <p:nvSpPr>
          <p:cNvPr id="17" name="Oval 16"/>
          <p:cNvSpPr/>
          <p:nvPr/>
        </p:nvSpPr>
        <p:spPr bwMode="auto">
          <a:xfrm>
            <a:off x="1133811" y="4872996"/>
            <a:ext cx="152400" cy="152400"/>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
        <p:nvSpPr>
          <p:cNvPr id="6" name="TextBox 5"/>
          <p:cNvSpPr txBox="1"/>
          <p:nvPr/>
        </p:nvSpPr>
        <p:spPr>
          <a:xfrm>
            <a:off x="2679954" y="3942684"/>
            <a:ext cx="762000" cy="276999"/>
          </a:xfrm>
          <a:prstGeom prst="rect">
            <a:avLst/>
          </a:prstGeom>
          <a:noFill/>
        </p:spPr>
        <p:txBody>
          <a:bodyPr wrap="square" rtlCol="0">
            <a:spAutoFit/>
          </a:bodyPr>
          <a:lstStyle/>
          <a:p>
            <a:r>
              <a:rPr lang="en-US" sz="1200" b="1" dirty="0" smtClean="0">
                <a:solidFill>
                  <a:srgbClr val="FF0000"/>
                </a:solidFill>
              </a:rPr>
              <a:t>MVA</a:t>
            </a:r>
            <a:endParaRPr lang="en-US" sz="1200" b="1" dirty="0">
              <a:solidFill>
                <a:srgbClr val="FF0000"/>
              </a:solidFill>
            </a:endParaRPr>
          </a:p>
        </p:txBody>
      </p:sp>
      <p:sp>
        <p:nvSpPr>
          <p:cNvPr id="19" name="TextBox 18"/>
          <p:cNvSpPr txBox="1"/>
          <p:nvPr/>
        </p:nvSpPr>
        <p:spPr>
          <a:xfrm>
            <a:off x="3936403" y="4128693"/>
            <a:ext cx="762000" cy="338554"/>
          </a:xfrm>
          <a:prstGeom prst="rect">
            <a:avLst/>
          </a:prstGeom>
          <a:noFill/>
        </p:spPr>
        <p:txBody>
          <a:bodyPr wrap="square" rtlCol="0">
            <a:spAutoFit/>
          </a:bodyPr>
          <a:lstStyle/>
          <a:p>
            <a:r>
              <a:rPr lang="en-US" sz="1600" b="1" dirty="0">
                <a:solidFill>
                  <a:srgbClr val="FF0000"/>
                </a:solidFill>
              </a:rPr>
              <a:t> </a:t>
            </a:r>
            <a:r>
              <a:rPr lang="en-US" sz="1600" b="1" dirty="0" smtClean="0">
                <a:solidFill>
                  <a:srgbClr val="FF0000"/>
                </a:solidFill>
              </a:rPr>
              <a:t>  X</a:t>
            </a:r>
            <a:endParaRPr lang="en-US" sz="1600" b="1" dirty="0">
              <a:solidFill>
                <a:srgbClr val="FF0000"/>
              </a:solidFill>
            </a:endParaRPr>
          </a:p>
        </p:txBody>
      </p:sp>
      <p:sp>
        <p:nvSpPr>
          <p:cNvPr id="21" name="TextBox 20"/>
          <p:cNvSpPr txBox="1"/>
          <p:nvPr/>
        </p:nvSpPr>
        <p:spPr>
          <a:xfrm>
            <a:off x="4369524" y="2052835"/>
            <a:ext cx="1679232" cy="307777"/>
          </a:xfrm>
          <a:prstGeom prst="rect">
            <a:avLst/>
          </a:prstGeom>
          <a:noFill/>
        </p:spPr>
        <p:txBody>
          <a:bodyPr wrap="square" rtlCol="0">
            <a:spAutoFit/>
          </a:bodyPr>
          <a:lstStyle/>
          <a:p>
            <a:r>
              <a:rPr lang="en-US" sz="1400" b="1" dirty="0" smtClean="0">
                <a:solidFill>
                  <a:srgbClr val="FF0000"/>
                </a:solidFill>
              </a:rPr>
              <a:t>Potential abuse</a:t>
            </a:r>
            <a:endParaRPr lang="en-US" sz="1400" b="1" dirty="0">
              <a:solidFill>
                <a:srgbClr val="FF0000"/>
              </a:solidFill>
            </a:endParaRPr>
          </a:p>
        </p:txBody>
      </p:sp>
      <p:sp>
        <p:nvSpPr>
          <p:cNvPr id="23" name="TextBox 22"/>
          <p:cNvSpPr txBox="1"/>
          <p:nvPr/>
        </p:nvSpPr>
        <p:spPr>
          <a:xfrm>
            <a:off x="2667000" y="4128693"/>
            <a:ext cx="1066800" cy="276999"/>
          </a:xfrm>
          <a:prstGeom prst="rect">
            <a:avLst/>
          </a:prstGeom>
          <a:noFill/>
        </p:spPr>
        <p:txBody>
          <a:bodyPr wrap="square" rtlCol="0">
            <a:spAutoFit/>
          </a:bodyPr>
          <a:lstStyle/>
          <a:p>
            <a:r>
              <a:rPr lang="en-US" sz="1200" b="1" dirty="0" smtClean="0">
                <a:solidFill>
                  <a:srgbClr val="FF0000"/>
                </a:solidFill>
              </a:rPr>
              <a:t>Assault</a:t>
            </a:r>
            <a:endParaRPr lang="en-US" sz="1200" b="1" dirty="0">
              <a:solidFill>
                <a:srgbClr val="FF0000"/>
              </a:solidFill>
            </a:endParaRPr>
          </a:p>
        </p:txBody>
      </p:sp>
      <p:sp>
        <p:nvSpPr>
          <p:cNvPr id="26" name="TextBox 25"/>
          <p:cNvSpPr txBox="1"/>
          <p:nvPr/>
        </p:nvSpPr>
        <p:spPr>
          <a:xfrm>
            <a:off x="4464274" y="3930153"/>
            <a:ext cx="762000" cy="338554"/>
          </a:xfrm>
          <a:prstGeom prst="rect">
            <a:avLst/>
          </a:prstGeom>
          <a:noFill/>
        </p:spPr>
        <p:txBody>
          <a:bodyPr wrap="square" rtlCol="0">
            <a:spAutoFit/>
          </a:bodyPr>
          <a:lstStyle/>
          <a:p>
            <a:r>
              <a:rPr lang="en-US" sz="1600" b="1" dirty="0">
                <a:solidFill>
                  <a:srgbClr val="FF0000"/>
                </a:solidFill>
              </a:rPr>
              <a:t> </a:t>
            </a:r>
            <a:r>
              <a:rPr lang="en-US" sz="1600" b="1" dirty="0" smtClean="0">
                <a:solidFill>
                  <a:srgbClr val="FF0000"/>
                </a:solidFill>
              </a:rPr>
              <a:t>  X</a:t>
            </a:r>
            <a:endParaRPr lang="en-US" sz="1600" b="1" dirty="0">
              <a:solidFill>
                <a:srgbClr val="FF0000"/>
              </a:solidFill>
            </a:endParaRPr>
          </a:p>
        </p:txBody>
      </p:sp>
      <p:sp>
        <p:nvSpPr>
          <p:cNvPr id="27" name="TextBox 26"/>
          <p:cNvSpPr txBox="1"/>
          <p:nvPr/>
        </p:nvSpPr>
        <p:spPr>
          <a:xfrm>
            <a:off x="4809744" y="3728810"/>
            <a:ext cx="762000" cy="338554"/>
          </a:xfrm>
          <a:prstGeom prst="rect">
            <a:avLst/>
          </a:prstGeom>
          <a:noFill/>
        </p:spPr>
        <p:txBody>
          <a:bodyPr wrap="square" rtlCol="0">
            <a:spAutoFit/>
          </a:bodyPr>
          <a:lstStyle/>
          <a:p>
            <a:r>
              <a:rPr lang="en-US" sz="1600" b="1" dirty="0">
                <a:solidFill>
                  <a:srgbClr val="FF0000"/>
                </a:solidFill>
              </a:rPr>
              <a:t> </a:t>
            </a:r>
            <a:r>
              <a:rPr lang="en-US" sz="1600" b="1" dirty="0" smtClean="0">
                <a:solidFill>
                  <a:srgbClr val="FF0000"/>
                </a:solidFill>
              </a:rPr>
              <a:t>  </a:t>
            </a:r>
            <a:endParaRPr lang="en-US" sz="1600" b="1" dirty="0">
              <a:solidFill>
                <a:srgbClr val="FF0000"/>
              </a:solidFill>
            </a:endParaRPr>
          </a:p>
        </p:txBody>
      </p:sp>
      <p:sp>
        <p:nvSpPr>
          <p:cNvPr id="28" name="TextBox 27"/>
          <p:cNvSpPr txBox="1"/>
          <p:nvPr/>
        </p:nvSpPr>
        <p:spPr>
          <a:xfrm>
            <a:off x="5206846" y="3923929"/>
            <a:ext cx="762000" cy="338554"/>
          </a:xfrm>
          <a:prstGeom prst="rect">
            <a:avLst/>
          </a:prstGeom>
          <a:noFill/>
        </p:spPr>
        <p:txBody>
          <a:bodyPr wrap="square" rtlCol="0">
            <a:spAutoFit/>
          </a:bodyPr>
          <a:lstStyle/>
          <a:p>
            <a:r>
              <a:rPr lang="en-US" sz="1600" b="1" dirty="0">
                <a:solidFill>
                  <a:srgbClr val="FF0000"/>
                </a:solidFill>
              </a:rPr>
              <a:t> </a:t>
            </a:r>
            <a:r>
              <a:rPr lang="en-US" sz="1600" b="1" dirty="0" smtClean="0">
                <a:solidFill>
                  <a:srgbClr val="FF0000"/>
                </a:solidFill>
              </a:rPr>
              <a:t>  X</a:t>
            </a:r>
            <a:endParaRPr lang="en-US" sz="1600" b="1" dirty="0">
              <a:solidFill>
                <a:srgbClr val="FF0000"/>
              </a:solidFill>
            </a:endParaRPr>
          </a:p>
        </p:txBody>
      </p:sp>
      <p:sp>
        <p:nvSpPr>
          <p:cNvPr id="29" name="TextBox 28"/>
          <p:cNvSpPr txBox="1"/>
          <p:nvPr/>
        </p:nvSpPr>
        <p:spPr>
          <a:xfrm>
            <a:off x="5983742" y="3958295"/>
            <a:ext cx="381000" cy="246221"/>
          </a:xfrm>
          <a:prstGeom prst="rect">
            <a:avLst/>
          </a:prstGeom>
          <a:noFill/>
        </p:spPr>
        <p:txBody>
          <a:bodyPr wrap="square" rtlCol="0">
            <a:spAutoFit/>
          </a:bodyPr>
          <a:lstStyle/>
          <a:p>
            <a:r>
              <a:rPr lang="en-US" sz="1000" b="1" dirty="0" smtClean="0">
                <a:solidFill>
                  <a:srgbClr val="FF0000"/>
                </a:solidFill>
              </a:rPr>
              <a:t>48</a:t>
            </a:r>
            <a:endParaRPr lang="en-US" sz="1000" b="1" dirty="0">
              <a:solidFill>
                <a:srgbClr val="FF0000"/>
              </a:solidFill>
            </a:endParaRPr>
          </a:p>
        </p:txBody>
      </p:sp>
      <p:sp>
        <p:nvSpPr>
          <p:cNvPr id="30" name="TextBox 29"/>
          <p:cNvSpPr txBox="1"/>
          <p:nvPr/>
        </p:nvSpPr>
        <p:spPr>
          <a:xfrm>
            <a:off x="5956748" y="4172437"/>
            <a:ext cx="381000" cy="246221"/>
          </a:xfrm>
          <a:prstGeom prst="rect">
            <a:avLst/>
          </a:prstGeom>
          <a:noFill/>
        </p:spPr>
        <p:txBody>
          <a:bodyPr wrap="square" rtlCol="0">
            <a:spAutoFit/>
          </a:bodyPr>
          <a:lstStyle/>
          <a:p>
            <a:r>
              <a:rPr lang="en-US" sz="1000" b="1" dirty="0" smtClean="0">
                <a:solidFill>
                  <a:srgbClr val="FF0000"/>
                </a:solidFill>
              </a:rPr>
              <a:t>13</a:t>
            </a:r>
            <a:endParaRPr lang="en-US" sz="1000" b="1" dirty="0">
              <a:solidFill>
                <a:srgbClr val="FF0000"/>
              </a:solidFill>
            </a:endParaRPr>
          </a:p>
        </p:txBody>
      </p:sp>
      <p:sp>
        <p:nvSpPr>
          <p:cNvPr id="32" name="TextBox 31"/>
          <p:cNvSpPr txBox="1"/>
          <p:nvPr/>
        </p:nvSpPr>
        <p:spPr>
          <a:xfrm>
            <a:off x="2667000" y="5044933"/>
            <a:ext cx="1066800" cy="276999"/>
          </a:xfrm>
          <a:prstGeom prst="rect">
            <a:avLst/>
          </a:prstGeom>
          <a:noFill/>
        </p:spPr>
        <p:txBody>
          <a:bodyPr wrap="square" rtlCol="0">
            <a:spAutoFit/>
          </a:bodyPr>
          <a:lstStyle/>
          <a:p>
            <a:r>
              <a:rPr lang="en-US" sz="1200" b="1" dirty="0" smtClean="0">
                <a:solidFill>
                  <a:srgbClr val="FF0000"/>
                </a:solidFill>
              </a:rPr>
              <a:t>Abuse</a:t>
            </a:r>
            <a:endParaRPr lang="en-US" sz="1200" b="1" dirty="0">
              <a:solidFill>
                <a:srgbClr val="FF0000"/>
              </a:solidFill>
            </a:endParaRPr>
          </a:p>
        </p:txBody>
      </p:sp>
      <p:sp>
        <p:nvSpPr>
          <p:cNvPr id="33" name="TextBox 32"/>
          <p:cNvSpPr txBox="1"/>
          <p:nvPr/>
        </p:nvSpPr>
        <p:spPr>
          <a:xfrm>
            <a:off x="5692777" y="5060321"/>
            <a:ext cx="381000" cy="246221"/>
          </a:xfrm>
          <a:prstGeom prst="rect">
            <a:avLst/>
          </a:prstGeom>
          <a:noFill/>
        </p:spPr>
        <p:txBody>
          <a:bodyPr wrap="square" rtlCol="0">
            <a:spAutoFit/>
          </a:bodyPr>
          <a:lstStyle/>
          <a:p>
            <a:r>
              <a:rPr lang="en-US" sz="1000" b="1" dirty="0" smtClean="0">
                <a:solidFill>
                  <a:srgbClr val="FF0000"/>
                </a:solidFill>
              </a:rPr>
              <a:t>3</a:t>
            </a:r>
            <a:endParaRPr lang="en-US" sz="1000" b="1" dirty="0">
              <a:solidFill>
                <a:srgbClr val="FF0000"/>
              </a:solidFill>
            </a:endParaRPr>
          </a:p>
        </p:txBody>
      </p:sp>
      <p:sp>
        <p:nvSpPr>
          <p:cNvPr id="34" name="TextBox 33"/>
          <p:cNvSpPr txBox="1"/>
          <p:nvPr/>
        </p:nvSpPr>
        <p:spPr>
          <a:xfrm>
            <a:off x="5989347" y="5075711"/>
            <a:ext cx="381000" cy="246221"/>
          </a:xfrm>
          <a:prstGeom prst="rect">
            <a:avLst/>
          </a:prstGeom>
          <a:noFill/>
        </p:spPr>
        <p:txBody>
          <a:bodyPr wrap="square" rtlCol="0">
            <a:spAutoFit/>
          </a:bodyPr>
          <a:lstStyle/>
          <a:p>
            <a:r>
              <a:rPr lang="en-US" sz="1000" b="1" dirty="0" smtClean="0">
                <a:solidFill>
                  <a:srgbClr val="FF0000"/>
                </a:solidFill>
              </a:rPr>
              <a:t>15</a:t>
            </a:r>
            <a:endParaRPr lang="en-US" sz="1000" b="1" dirty="0">
              <a:solidFill>
                <a:srgbClr val="FF0000"/>
              </a:solidFill>
            </a:endParaRPr>
          </a:p>
        </p:txBody>
      </p:sp>
    </p:spTree>
    <p:extLst>
      <p:ext uri="{BB962C8B-B14F-4D97-AF65-F5344CB8AC3E}">
        <p14:creationId xmlns:p14="http://schemas.microsoft.com/office/powerpoint/2010/main" val="291664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eaLnBrk="1" fontAlgn="auto" hangingPunct="1">
              <a:spcBef>
                <a:spcPts val="0"/>
              </a:spcBef>
              <a:spcAft>
                <a:spcPts val="0"/>
              </a:spcAft>
            </a:pPr>
            <a:fld id="{7F5CE407-6216-4202-80E4-A30DC2F709B2}" type="slidenum">
              <a:rPr lang="en-US" sz="1759" smtClean="0">
                <a:solidFill>
                  <a:prstClr val="black"/>
                </a:solidFill>
                <a:latin typeface="News Gothic MT"/>
                <a:ea typeface="ＭＳ Ｐゴシック" pitchFamily="34" charset="-128"/>
              </a:rPr>
              <a:pPr eaLnBrk="1" fontAlgn="auto" hangingPunct="1">
                <a:spcBef>
                  <a:spcPts val="0"/>
                </a:spcBef>
                <a:spcAft>
                  <a:spcPts val="0"/>
                </a:spcAft>
              </a:pPr>
              <a:t>29</a:t>
            </a:fld>
            <a:endParaRPr lang="en-US" sz="1759" dirty="0">
              <a:solidFill>
                <a:prstClr val="black"/>
              </a:solidFill>
              <a:latin typeface="News Gothic MT"/>
              <a:ea typeface="ＭＳ Ｐゴシック" pitchFamily="34" charset="-128"/>
            </a:endParaRPr>
          </a:p>
        </p:txBody>
      </p:sp>
      <p:pic>
        <p:nvPicPr>
          <p:cNvPr id="5" name="Picture 4"/>
          <p:cNvPicPr>
            <a:picLocks noChangeAspect="1"/>
          </p:cNvPicPr>
          <p:nvPr/>
        </p:nvPicPr>
        <p:blipFill rotWithShape="1">
          <a:blip r:embed="rId2"/>
          <a:srcRect l="7833" t="16667" r="27746" b="6096"/>
          <a:stretch/>
        </p:blipFill>
        <p:spPr>
          <a:xfrm>
            <a:off x="836453" y="977725"/>
            <a:ext cx="8382001" cy="5650087"/>
          </a:xfrm>
          <a:prstGeom prst="rect">
            <a:avLst/>
          </a:prstGeom>
        </p:spPr>
      </p:pic>
      <p:sp>
        <p:nvSpPr>
          <p:cNvPr id="6" name="Title 1"/>
          <p:cNvSpPr txBox="1">
            <a:spLocks/>
          </p:cNvSpPr>
          <p:nvPr/>
        </p:nvSpPr>
        <p:spPr>
          <a:xfrm>
            <a:off x="378301" y="-230188"/>
            <a:ext cx="9298306" cy="1306627"/>
          </a:xfrm>
          <a:prstGeom prst="rect">
            <a:avLst/>
          </a:prstGeom>
        </p:spPr>
        <p:txBody>
          <a:bodyPr vert="horz" lIns="91440" tIns="45720" rIns="91440" bIns="45720" rtlCol="0" anchor="b" anchorCtr="0">
            <a:noAutofit/>
          </a:bodyPr>
          <a:lstStyle>
            <a:lvl1pPr algn="ctr" defTabSz="893643" rtl="0" eaLnBrk="1" latinLnBrk="0" hangingPunct="1">
              <a:spcBef>
                <a:spcPct val="0"/>
              </a:spcBef>
              <a:buNone/>
              <a:defRPr sz="4496" kern="1200">
                <a:solidFill>
                  <a:schemeClr val="accent1"/>
                </a:solidFill>
                <a:latin typeface="+mj-lt"/>
                <a:ea typeface="+mj-ea"/>
                <a:cs typeface="+mj-cs"/>
              </a:defRPr>
            </a:lvl1pPr>
          </a:lstStyle>
          <a:p>
            <a:pPr fontAlgn="auto">
              <a:spcAft>
                <a:spcPts val="0"/>
              </a:spcAft>
            </a:pPr>
            <a:r>
              <a:rPr lang="en-US" dirty="0" smtClean="0">
                <a:solidFill>
                  <a:srgbClr val="008080"/>
                </a:solidFill>
              </a:rPr>
              <a:t>Real Results</a:t>
            </a:r>
            <a:endParaRPr lang="en-US" dirty="0">
              <a:solidFill>
                <a:srgbClr val="008080"/>
              </a:solidFill>
            </a:endParaRPr>
          </a:p>
        </p:txBody>
      </p:sp>
    </p:spTree>
    <p:extLst>
      <p:ext uri="{BB962C8B-B14F-4D97-AF65-F5344CB8AC3E}">
        <p14:creationId xmlns:p14="http://schemas.microsoft.com/office/powerpoint/2010/main" val="311050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30</a:t>
            </a:fld>
            <a:endParaRPr lang="en-US" dirty="0">
              <a:solidFill>
                <a:srgbClr val="008080"/>
              </a:solidFill>
            </a:endParaRPr>
          </a:p>
        </p:txBody>
      </p:sp>
      <p:sp>
        <p:nvSpPr>
          <p:cNvPr id="9" name="Text Box 2"/>
          <p:cNvSpPr txBox="1">
            <a:spLocks noChangeArrowheads="1"/>
          </p:cNvSpPr>
          <p:nvPr/>
        </p:nvSpPr>
        <p:spPr bwMode="auto">
          <a:xfrm>
            <a:off x="2549834" y="150812"/>
            <a:ext cx="4882531" cy="732342"/>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US" sz="4000" b="0" i="0" u="none" strike="noStrike" baseline="0" dirty="0">
                <a:solidFill>
                  <a:srgbClr val="FFFFFF"/>
                </a:solidFill>
                <a:latin typeface="Impact"/>
              </a:rPr>
              <a:t>SCORING CRITERIA</a:t>
            </a:r>
          </a:p>
        </p:txBody>
      </p:sp>
      <p:sp>
        <p:nvSpPr>
          <p:cNvPr id="2" name="TextBox 1"/>
          <p:cNvSpPr txBox="1"/>
          <p:nvPr/>
        </p:nvSpPr>
        <p:spPr>
          <a:xfrm>
            <a:off x="1981200" y="1121100"/>
            <a:ext cx="5181600" cy="369332"/>
          </a:xfrm>
          <a:prstGeom prst="rect">
            <a:avLst/>
          </a:prstGeom>
          <a:noFill/>
        </p:spPr>
        <p:txBody>
          <a:bodyPr wrap="square" rtlCol="0">
            <a:spAutoFit/>
          </a:bodyPr>
          <a:lstStyle/>
          <a:p>
            <a:r>
              <a:rPr lang="en-US" sz="1800" b="1" i="1" dirty="0" smtClean="0">
                <a:solidFill>
                  <a:srgbClr val="008080"/>
                </a:solidFill>
              </a:rPr>
              <a:t>Classifying </a:t>
            </a:r>
            <a:r>
              <a:rPr lang="en-US" sz="1800" b="1" i="1" dirty="0">
                <a:solidFill>
                  <a:srgbClr val="008080"/>
                </a:solidFill>
              </a:rPr>
              <a:t>Worst Injury (circle one):	</a:t>
            </a:r>
            <a:r>
              <a:rPr lang="en-US" sz="1800" b="1" i="1" dirty="0" smtClean="0">
                <a:solidFill>
                  <a:srgbClr val="008080"/>
                </a:solidFill>
              </a:rPr>
              <a:t> </a:t>
            </a:r>
            <a:endParaRPr lang="en-US" sz="1800" b="1" i="1" dirty="0">
              <a:solidFill>
                <a:srgbClr val="008080"/>
              </a:solidFill>
            </a:endParaRPr>
          </a:p>
        </p:txBody>
      </p:sp>
      <p:pic>
        <p:nvPicPr>
          <p:cNvPr id="8" name="Picture 7"/>
          <p:cNvPicPr>
            <a:picLocks noChangeAspect="1"/>
          </p:cNvPicPr>
          <p:nvPr/>
        </p:nvPicPr>
        <p:blipFill rotWithShape="1">
          <a:blip r:embed="rId2"/>
          <a:srcRect l="23060" t="35416" r="38873" b="23773"/>
          <a:stretch/>
        </p:blipFill>
        <p:spPr>
          <a:xfrm>
            <a:off x="1665996" y="1660245"/>
            <a:ext cx="6722915" cy="4052177"/>
          </a:xfrm>
          <a:prstGeom prst="rect">
            <a:avLst/>
          </a:prstGeom>
        </p:spPr>
      </p:pic>
      <p:sp>
        <p:nvSpPr>
          <p:cNvPr id="7" name="Oval 6"/>
          <p:cNvSpPr/>
          <p:nvPr/>
        </p:nvSpPr>
        <p:spPr bwMode="auto">
          <a:xfrm>
            <a:off x="1634041" y="3808412"/>
            <a:ext cx="2304288" cy="584054"/>
          </a:xfrm>
          <a:prstGeom prst="ellipse">
            <a:avLst/>
          </a:prstGeom>
          <a:noFill/>
          <a:ln>
            <a:solidFill>
              <a:srgbClr val="FF0000"/>
            </a:solid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Tree>
    <p:extLst>
      <p:ext uri="{BB962C8B-B14F-4D97-AF65-F5344CB8AC3E}">
        <p14:creationId xmlns:p14="http://schemas.microsoft.com/office/powerpoint/2010/main" val="790885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Now you should be able:</a:t>
            </a:r>
            <a:endParaRPr lang="en-US" dirty="0">
              <a:solidFill>
                <a:srgbClr val="008080"/>
              </a:solidFill>
            </a:endParaRPr>
          </a:p>
        </p:txBody>
      </p:sp>
      <p:sp>
        <p:nvSpPr>
          <p:cNvPr id="3" name="Content Placeholder 2"/>
          <p:cNvSpPr>
            <a:spLocks noGrp="1"/>
          </p:cNvSpPr>
          <p:nvPr>
            <p:ph idx="1"/>
          </p:nvPr>
        </p:nvSpPr>
        <p:spPr/>
        <p:txBody>
          <a:bodyPr/>
          <a:lstStyle/>
          <a:p>
            <a:endParaRPr lang="en-US" dirty="0" smtClean="0">
              <a:solidFill>
                <a:srgbClr val="008080"/>
              </a:solidFill>
            </a:endParaRPr>
          </a:p>
          <a:p>
            <a:r>
              <a:rPr lang="en-US" dirty="0">
                <a:solidFill>
                  <a:srgbClr val="008080"/>
                </a:solidFill>
              </a:rPr>
              <a:t>To define why screening is important</a:t>
            </a:r>
          </a:p>
          <a:p>
            <a:r>
              <a:rPr lang="en-US" dirty="0">
                <a:solidFill>
                  <a:srgbClr val="008080"/>
                </a:solidFill>
              </a:rPr>
              <a:t>T</a:t>
            </a:r>
            <a:r>
              <a:rPr lang="en-US" dirty="0" smtClean="0">
                <a:solidFill>
                  <a:srgbClr val="008080"/>
                </a:solidFill>
              </a:rPr>
              <a:t>o </a:t>
            </a:r>
            <a:r>
              <a:rPr lang="en-US" dirty="0">
                <a:solidFill>
                  <a:srgbClr val="008080"/>
                </a:solidFill>
              </a:rPr>
              <a:t>use the TBI screening measure</a:t>
            </a:r>
          </a:p>
          <a:p>
            <a:pPr lvl="1"/>
            <a:r>
              <a:rPr lang="en-US" dirty="0">
                <a:solidFill>
                  <a:srgbClr val="008080"/>
                </a:solidFill>
              </a:rPr>
              <a:t>Identify various types of ABI</a:t>
            </a:r>
          </a:p>
          <a:p>
            <a:pPr lvl="1"/>
            <a:r>
              <a:rPr lang="en-US" dirty="0">
                <a:solidFill>
                  <a:srgbClr val="008080"/>
                </a:solidFill>
              </a:rPr>
              <a:t>Detect presence and determine severity</a:t>
            </a:r>
          </a:p>
          <a:p>
            <a:r>
              <a:rPr lang="en-US" dirty="0">
                <a:solidFill>
                  <a:srgbClr val="008080"/>
                </a:solidFill>
              </a:rPr>
              <a:t>To optimize knowledge through </a:t>
            </a:r>
            <a:r>
              <a:rPr lang="en-US" dirty="0" smtClean="0">
                <a:solidFill>
                  <a:srgbClr val="008080"/>
                </a:solidFill>
              </a:rPr>
              <a:t>other </a:t>
            </a:r>
            <a:r>
              <a:rPr lang="en-US" dirty="0">
                <a:solidFill>
                  <a:srgbClr val="008080"/>
                </a:solidFill>
              </a:rPr>
              <a:t>case </a:t>
            </a:r>
            <a:r>
              <a:rPr lang="en-US" dirty="0" smtClean="0">
                <a:solidFill>
                  <a:srgbClr val="008080"/>
                </a:solidFill>
              </a:rPr>
              <a:t>examples</a:t>
            </a:r>
            <a:endParaRPr lang="en-US" dirty="0">
              <a:solidFill>
                <a:srgbClr val="008080"/>
              </a:solidFill>
            </a:endParaRPr>
          </a:p>
          <a:p>
            <a:endParaRPr lang="en-US" dirty="0"/>
          </a:p>
        </p:txBody>
      </p:sp>
    </p:spTree>
    <p:extLst>
      <p:ext uri="{BB962C8B-B14F-4D97-AF65-F5344CB8AC3E}">
        <p14:creationId xmlns:p14="http://schemas.microsoft.com/office/powerpoint/2010/main" val="8298675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80"/>
                </a:solidFill>
              </a:rPr>
              <a:t>References</a:t>
            </a:r>
            <a:endParaRPr lang="en-US" dirty="0">
              <a:solidFill>
                <a:srgbClr val="008080"/>
              </a:solidFill>
            </a:endParaRPr>
          </a:p>
        </p:txBody>
      </p:sp>
      <p:sp>
        <p:nvSpPr>
          <p:cNvPr id="3" name="Content Placeholder 2"/>
          <p:cNvSpPr>
            <a:spLocks noGrp="1"/>
          </p:cNvSpPr>
          <p:nvPr>
            <p:ph idx="1"/>
          </p:nvPr>
        </p:nvSpPr>
        <p:spPr/>
        <p:txBody>
          <a:bodyPr/>
          <a:lstStyle/>
          <a:p>
            <a:pPr marL="0" indent="0">
              <a:buNone/>
            </a:pPr>
            <a:endParaRPr lang="en-US" sz="1800" dirty="0" smtClean="0">
              <a:solidFill>
                <a:srgbClr val="008080"/>
              </a:solidFill>
            </a:endParaRPr>
          </a:p>
          <a:p>
            <a:pPr marL="0" indent="0">
              <a:buNone/>
            </a:pPr>
            <a:endParaRPr lang="en-US" sz="1800" dirty="0">
              <a:solidFill>
                <a:srgbClr val="008080"/>
              </a:solidFill>
            </a:endParaRPr>
          </a:p>
          <a:p>
            <a:pPr marL="0" indent="0">
              <a:buNone/>
            </a:pPr>
            <a:r>
              <a:rPr lang="en-US" sz="1800" dirty="0" smtClean="0">
                <a:solidFill>
                  <a:srgbClr val="008080"/>
                </a:solidFill>
              </a:rPr>
              <a:t>Corrigan</a:t>
            </a:r>
            <a:r>
              <a:rPr lang="en-US" sz="1800" dirty="0">
                <a:solidFill>
                  <a:srgbClr val="008080"/>
                </a:solidFill>
              </a:rPr>
              <a:t>, J. D., &amp; </a:t>
            </a:r>
            <a:r>
              <a:rPr lang="en-US" sz="1800" dirty="0" err="1">
                <a:solidFill>
                  <a:srgbClr val="008080"/>
                </a:solidFill>
              </a:rPr>
              <a:t>Bogner</a:t>
            </a:r>
            <a:r>
              <a:rPr lang="en-US" sz="1800" dirty="0">
                <a:solidFill>
                  <a:srgbClr val="008080"/>
                </a:solidFill>
              </a:rPr>
              <a:t>, J. (2007). Initial reliability and validity of the Ohio State University TBI identification method. </a:t>
            </a:r>
            <a:r>
              <a:rPr lang="en-US" sz="1800" i="1" dirty="0">
                <a:solidFill>
                  <a:srgbClr val="008080"/>
                </a:solidFill>
              </a:rPr>
              <a:t>The Journal of head trauma rehabilitation</a:t>
            </a:r>
            <a:r>
              <a:rPr lang="en-US" sz="1800" dirty="0">
                <a:solidFill>
                  <a:srgbClr val="008080"/>
                </a:solidFill>
              </a:rPr>
              <a:t>, </a:t>
            </a:r>
            <a:r>
              <a:rPr lang="en-US" sz="1800" i="1" dirty="0">
                <a:solidFill>
                  <a:srgbClr val="008080"/>
                </a:solidFill>
              </a:rPr>
              <a:t>22</a:t>
            </a:r>
            <a:r>
              <a:rPr lang="en-US" sz="1800" dirty="0">
                <a:solidFill>
                  <a:srgbClr val="008080"/>
                </a:solidFill>
              </a:rPr>
              <a:t>(6), 318-329.</a:t>
            </a:r>
          </a:p>
          <a:p>
            <a:pPr marL="0" indent="0">
              <a:buNone/>
            </a:pPr>
            <a:endParaRPr lang="en-US" sz="1800" dirty="0" smtClean="0">
              <a:solidFill>
                <a:srgbClr val="008080"/>
              </a:solidFill>
            </a:endParaRPr>
          </a:p>
          <a:p>
            <a:pPr marL="0" indent="0">
              <a:buNone/>
            </a:pPr>
            <a:r>
              <a:rPr lang="en-US" sz="1800" i="1" dirty="0">
                <a:solidFill>
                  <a:srgbClr val="008080"/>
                </a:solidFill>
              </a:rPr>
              <a:t>http://</a:t>
            </a:r>
            <a:r>
              <a:rPr lang="en-US" sz="1800" i="1" dirty="0" smtClean="0">
                <a:solidFill>
                  <a:srgbClr val="008080"/>
                </a:solidFill>
              </a:rPr>
              <a:t>ohiovalley.org/</a:t>
            </a:r>
            <a:endParaRPr lang="en-US" sz="1800" dirty="0" smtClean="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32</a:t>
            </a:fld>
            <a:endParaRPr lang="en-US" dirty="0">
              <a:solidFill>
                <a:srgbClr val="008080"/>
              </a:solidFill>
            </a:endParaRPr>
          </a:p>
        </p:txBody>
      </p:sp>
    </p:spTree>
    <p:extLst>
      <p:ext uri="{BB962C8B-B14F-4D97-AF65-F5344CB8AC3E}">
        <p14:creationId xmlns:p14="http://schemas.microsoft.com/office/powerpoint/2010/main" val="8741204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smtClean="0">
                <a:solidFill>
                  <a:srgbClr val="008080"/>
                </a:solidFill>
              </a:rPr>
              <a:t>Questions?</a:t>
            </a:r>
            <a:endParaRPr lang="en-US" sz="6000" dirty="0">
              <a:solidFill>
                <a:srgbClr val="008080"/>
              </a:solidFill>
            </a:endParaRPr>
          </a:p>
        </p:txBody>
      </p:sp>
      <p:sp>
        <p:nvSpPr>
          <p:cNvPr id="3" name="Content Placeholder 2"/>
          <p:cNvSpPr>
            <a:spLocks noGrp="1"/>
          </p:cNvSpPr>
          <p:nvPr>
            <p:ph idx="1"/>
          </p:nvPr>
        </p:nvSpPr>
        <p:spPr>
          <a:xfrm>
            <a:off x="604202" y="1411764"/>
            <a:ext cx="8846504" cy="4899962"/>
          </a:xfrm>
        </p:spPr>
        <p:txBody>
          <a:bodyPr>
            <a:normAutofit/>
          </a:bodyPr>
          <a:lstStyle/>
          <a:p>
            <a:pPr marL="0" indent="0" algn="ctr">
              <a:buNone/>
            </a:pPr>
            <a:r>
              <a:rPr lang="en-US" b="1" dirty="0" smtClean="0">
                <a:solidFill>
                  <a:srgbClr val="008080"/>
                </a:solidFill>
              </a:rPr>
              <a:t>Contact:</a:t>
            </a:r>
          </a:p>
          <a:p>
            <a:pPr marL="0" indent="0" algn="ctr">
              <a:lnSpc>
                <a:spcPct val="90000"/>
              </a:lnSpc>
              <a:spcBef>
                <a:spcPts val="1200"/>
              </a:spcBef>
              <a:buNone/>
            </a:pPr>
            <a:endParaRPr lang="en-US" sz="1800" dirty="0" smtClean="0">
              <a:solidFill>
                <a:srgbClr val="008080"/>
              </a:solidFill>
            </a:endParaRPr>
          </a:p>
          <a:p>
            <a:pPr marL="0" indent="0" algn="ctr">
              <a:lnSpc>
                <a:spcPct val="90000"/>
              </a:lnSpc>
              <a:buNone/>
            </a:pPr>
            <a:endParaRPr lang="en-US" sz="1800" dirty="0">
              <a:solidFill>
                <a:srgbClr val="008080"/>
              </a:solidFill>
            </a:endParaRPr>
          </a:p>
          <a:p>
            <a:pPr marL="0" indent="0" algn="ctr">
              <a:lnSpc>
                <a:spcPct val="90000"/>
              </a:lnSpc>
              <a:buNone/>
            </a:pPr>
            <a:endParaRPr lang="en-US" sz="3600" dirty="0" smtClean="0">
              <a:solidFill>
                <a:srgbClr val="008080"/>
              </a:solidFill>
            </a:endParaRPr>
          </a:p>
          <a:p>
            <a:pPr marL="0" indent="0" algn="ctr">
              <a:lnSpc>
                <a:spcPct val="90000"/>
              </a:lnSpc>
              <a:buNone/>
            </a:pPr>
            <a:endParaRPr lang="en-US" sz="3600" dirty="0" smtClean="0">
              <a:solidFill>
                <a:srgbClr val="008080"/>
              </a:solidFill>
            </a:endParaRPr>
          </a:p>
          <a:p>
            <a:pPr marL="0" indent="0" algn="ctr">
              <a:lnSpc>
                <a:spcPct val="90000"/>
              </a:lnSpc>
              <a:buNone/>
            </a:pPr>
            <a:endParaRPr lang="en-US" sz="3600" dirty="0" smtClean="0">
              <a:solidFill>
                <a:srgbClr val="008080"/>
              </a:solidFill>
            </a:endParaRPr>
          </a:p>
          <a:p>
            <a:pPr marL="0" indent="0" algn="ctr">
              <a:lnSpc>
                <a:spcPct val="90000"/>
              </a:lnSpc>
              <a:buNone/>
            </a:pPr>
            <a:r>
              <a:rPr lang="en-US" sz="3600" dirty="0" smtClean="0">
                <a:solidFill>
                  <a:srgbClr val="008080"/>
                </a:solidFill>
              </a:rPr>
              <a:t>THANK YOU!</a:t>
            </a:r>
            <a:endParaRPr lang="en-US" sz="3600" dirty="0">
              <a:solidFill>
                <a:srgbClr val="008080"/>
              </a:solidFill>
            </a:endParaRPr>
          </a:p>
        </p:txBody>
      </p:sp>
      <p:sp>
        <p:nvSpPr>
          <p:cNvPr id="4" name="Slide Number Placeholder 3"/>
          <p:cNvSpPr>
            <a:spLocks noGrp="1"/>
          </p:cNvSpPr>
          <p:nvPr>
            <p:ph type="sldNum" sz="quarter" idx="12"/>
          </p:nvPr>
        </p:nvSpPr>
        <p:spPr/>
        <p:txBody>
          <a:bodyPr/>
          <a:lstStyle/>
          <a:p>
            <a:fld id="{E351A825-8714-47F2-B541-1F26A204BE98}" type="slidenum">
              <a:rPr lang="en-US" smtClean="0">
                <a:solidFill>
                  <a:srgbClr val="008080"/>
                </a:solidFill>
              </a:rPr>
              <a:pPr/>
              <a:t>33</a:t>
            </a:fld>
            <a:endParaRPr lang="en-US" dirty="0">
              <a:solidFill>
                <a:srgbClr val="008080"/>
              </a:solidFill>
            </a:endParaRPr>
          </a:p>
        </p:txBody>
      </p:sp>
      <p:sp>
        <p:nvSpPr>
          <p:cNvPr id="8" name="TextBox 7"/>
          <p:cNvSpPr txBox="1"/>
          <p:nvPr/>
        </p:nvSpPr>
        <p:spPr>
          <a:xfrm>
            <a:off x="2855754" y="2446998"/>
            <a:ext cx="4343400" cy="2446824"/>
          </a:xfrm>
          <a:prstGeom prst="rect">
            <a:avLst/>
          </a:prstGeom>
          <a:noFill/>
        </p:spPr>
        <p:txBody>
          <a:bodyPr wrap="square" rtlCol="0">
            <a:spAutoFit/>
          </a:bodyPr>
          <a:lstStyle/>
          <a:p>
            <a:pPr marL="0" indent="0" algn="ctr">
              <a:lnSpc>
                <a:spcPct val="90000"/>
              </a:lnSpc>
              <a:spcBef>
                <a:spcPts val="1200"/>
              </a:spcBef>
              <a:buNone/>
            </a:pPr>
            <a:r>
              <a:rPr lang="en-US" sz="2200" dirty="0">
                <a:solidFill>
                  <a:srgbClr val="008080"/>
                </a:solidFill>
              </a:rPr>
              <a:t>Claire Brownson, </a:t>
            </a:r>
            <a:r>
              <a:rPr lang="en-US" sz="2200" dirty="0" smtClean="0">
                <a:solidFill>
                  <a:srgbClr val="008080"/>
                </a:solidFill>
              </a:rPr>
              <a:t>MA, LMHCA</a:t>
            </a:r>
            <a:endParaRPr lang="en-US" sz="2200" dirty="0">
              <a:solidFill>
                <a:srgbClr val="008080"/>
              </a:solidFill>
            </a:endParaRPr>
          </a:p>
          <a:p>
            <a:pPr marL="0" indent="0" algn="ctr">
              <a:lnSpc>
                <a:spcPct val="90000"/>
              </a:lnSpc>
              <a:spcBef>
                <a:spcPts val="1200"/>
              </a:spcBef>
              <a:buNone/>
            </a:pPr>
            <a:r>
              <a:rPr lang="en-US" sz="2200" dirty="0">
                <a:solidFill>
                  <a:srgbClr val="008080"/>
                </a:solidFill>
              </a:rPr>
              <a:t>Coordinator of Training &amp; Education</a:t>
            </a:r>
          </a:p>
          <a:p>
            <a:pPr marL="0" indent="0" algn="ctr">
              <a:lnSpc>
                <a:spcPct val="90000"/>
              </a:lnSpc>
              <a:spcBef>
                <a:spcPts val="1200"/>
              </a:spcBef>
              <a:buNone/>
            </a:pPr>
            <a:r>
              <a:rPr lang="en-US" sz="2200" dirty="0">
                <a:solidFill>
                  <a:srgbClr val="008080"/>
                </a:solidFill>
              </a:rPr>
              <a:t>Claire.brownson@rhin.com</a:t>
            </a:r>
          </a:p>
          <a:p>
            <a:pPr marL="0" indent="0" algn="ctr">
              <a:lnSpc>
                <a:spcPct val="90000"/>
              </a:lnSpc>
              <a:spcBef>
                <a:spcPts val="1200"/>
              </a:spcBef>
              <a:buNone/>
            </a:pPr>
            <a:r>
              <a:rPr lang="en-US" sz="2200" dirty="0">
                <a:solidFill>
                  <a:srgbClr val="008080"/>
                </a:solidFill>
              </a:rPr>
              <a:t>(317) </a:t>
            </a:r>
            <a:r>
              <a:rPr lang="en-US" sz="2200" dirty="0" smtClean="0">
                <a:solidFill>
                  <a:srgbClr val="008080"/>
                </a:solidFill>
              </a:rPr>
              <a:t>329-2262</a:t>
            </a:r>
            <a:endParaRPr lang="en-US" sz="2200" dirty="0">
              <a:solidFill>
                <a:srgbClr val="008080"/>
              </a:solidFill>
            </a:endParaRPr>
          </a:p>
          <a:p>
            <a:endParaRPr lang="en-US" dirty="0" smtClean="0"/>
          </a:p>
        </p:txBody>
      </p:sp>
    </p:spTree>
    <p:extLst>
      <p:ext uri="{BB962C8B-B14F-4D97-AF65-F5344CB8AC3E}">
        <p14:creationId xmlns:p14="http://schemas.microsoft.com/office/powerpoint/2010/main" val="1735635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8.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1_Blank Presentation">
  <a:themeElements>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Blank Presentation">
  <a:themeElements>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Blank Presentation">
  <a:themeElements>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Blank Presentation">
  <a:themeElements>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RF THEM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F THEME" id="{483E3A2E-6692-4200-A26B-197ACD87176F}" vid="{C8C110CF-DE37-4D87-99B9-414A7BC0F0AF}"/>
    </a:ext>
  </a:ext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2008 RHI PowerPoint Template</Template>
  <TotalTime>10230</TotalTime>
  <Words>2399</Words>
  <Application>Microsoft Office PowerPoint</Application>
  <PresentationFormat>Custom</PresentationFormat>
  <Paragraphs>262</Paragraphs>
  <Slides>33</Slides>
  <Notes>19</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33</vt:i4>
      </vt:variant>
    </vt:vector>
  </HeadingPairs>
  <TitlesOfParts>
    <vt:vector size="48" baseType="lpstr">
      <vt:lpstr>ＭＳ Ｐゴシック</vt:lpstr>
      <vt:lpstr>Arial</vt:lpstr>
      <vt:lpstr>Impact</vt:lpstr>
      <vt:lpstr>News Gothic MT</vt:lpstr>
      <vt:lpstr>Times New Roman</vt:lpstr>
      <vt:lpstr>Wingdings</vt:lpstr>
      <vt:lpstr>Wingdings 2</vt:lpstr>
      <vt:lpstr>1_Blank Presentation</vt:lpstr>
      <vt:lpstr>Blank Presentation</vt:lpstr>
      <vt:lpstr>2_Blank Presentation</vt:lpstr>
      <vt:lpstr>3_Blank Presentation</vt:lpstr>
      <vt:lpstr>4_Blank Presentation</vt:lpstr>
      <vt:lpstr>5_Blank Presentation</vt:lpstr>
      <vt:lpstr>6_Blank Presentation</vt:lpstr>
      <vt:lpstr>RF THEME</vt:lpstr>
      <vt:lpstr>Screening for Brain Injury  presented at Brain Injury &amp; the Criminal Justice  System Seminar June 27-28, 2017</vt:lpstr>
      <vt:lpstr>Objectives</vt:lpstr>
      <vt:lpstr>OSU-TBI-ID</vt:lpstr>
      <vt:lpstr>Why is Screening Important?</vt:lpstr>
      <vt:lpstr>Why Self-Report?</vt:lpstr>
      <vt:lpstr>Ohio Valley Center for Brain Injury Prevention and Rehabilitation </vt:lpstr>
      <vt:lpstr>Clinical and Research Resources for OSU TBI-ID </vt:lpstr>
      <vt:lpstr>Benefits of Using OSU</vt:lpstr>
      <vt:lpstr>Adapted ABI items</vt:lpstr>
      <vt:lpstr>PowerPoint Presentation</vt:lpstr>
      <vt:lpstr>Step 1</vt:lpstr>
      <vt:lpstr>Step 1</vt:lpstr>
      <vt:lpstr>Step 1</vt:lpstr>
      <vt:lpstr>Step 1</vt:lpstr>
      <vt:lpstr>Step 2</vt:lpstr>
      <vt:lpstr>Step 2</vt:lpstr>
      <vt:lpstr>Step 3</vt:lpstr>
      <vt:lpstr>Step 3</vt:lpstr>
      <vt:lpstr>Step 3</vt:lpstr>
      <vt:lpstr>New ABI items: Step 4</vt:lpstr>
      <vt:lpstr>Step 4</vt:lpstr>
      <vt:lpstr>Step 4</vt:lpstr>
      <vt:lpstr>Step 4</vt:lpstr>
      <vt:lpstr>Step 4</vt:lpstr>
      <vt:lpstr>PowerPoint Presentation</vt:lpstr>
      <vt:lpstr>When Scoring Step 4 Items…</vt:lpstr>
      <vt:lpstr>RF Case Example </vt:lpstr>
      <vt:lpstr>Case Example Screening</vt:lpstr>
      <vt:lpstr>PowerPoint Presentation</vt:lpstr>
      <vt:lpstr>PowerPoint Presentation</vt:lpstr>
      <vt:lpstr>Now you should be able:</vt:lpstr>
      <vt:lpstr>References</vt:lpstr>
      <vt:lpstr>Questions?</vt:lpstr>
    </vt:vector>
  </TitlesOfParts>
  <Company>Mayo Foundation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Medical and Vocational Case Management System for Persons with Brain Injury</dc:title>
  <dc:creator>James F. Malec</dc:creator>
  <cp:lastModifiedBy>Claire Brownson</cp:lastModifiedBy>
  <cp:revision>414</cp:revision>
  <cp:lastPrinted>2015-09-16T13:10:08Z</cp:lastPrinted>
  <dcterms:created xsi:type="dcterms:W3CDTF">1999-06-02T21:05:31Z</dcterms:created>
  <dcterms:modified xsi:type="dcterms:W3CDTF">2017-06-26T14:34:36Z</dcterms:modified>
</cp:coreProperties>
</file>