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0" r:id="rId1"/>
  </p:sldMasterIdLst>
  <p:notesMasterIdLst>
    <p:notesMasterId r:id="rId10"/>
  </p:notes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95" autoAdjust="0"/>
    <p:restoredTop sz="93891" autoAdjust="0"/>
  </p:normalViewPr>
  <p:slideViewPr>
    <p:cSldViewPr snapToGrid="0">
      <p:cViewPr varScale="1">
        <p:scale>
          <a:sx n="68" d="100"/>
          <a:sy n="68" d="100"/>
        </p:scale>
        <p:origin x="972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4655E0-F45C-4389-959B-4DFA254C92AA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9AE008-9914-4E03-8FD7-E16134CAE60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CLEAR</a:t>
          </a:r>
        </a:p>
      </dgm:t>
    </dgm:pt>
    <dgm:pt modelId="{B0D1AEDC-6DC5-49D9-B43B-B82F0E31A650}" type="parTrans" cxnId="{5216C3A9-A960-46B5-8AF4-3026813DC46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FF970A7-23F6-4825-BD61-6EF5BC088B7F}" type="sibTrans" cxnId="{5216C3A9-A960-46B5-8AF4-3026813DC46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EC0772-C3C5-4C5C-AF4C-5EE235AC162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CALM</a:t>
          </a:r>
        </a:p>
      </dgm:t>
    </dgm:pt>
    <dgm:pt modelId="{4C16F364-6696-4F9D-B027-58509BAA3A3B}" type="parTrans" cxnId="{258E6DD9-758F-40C3-86D7-1548BC1BD3F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AC6C18E-A0BF-4368-9DFA-D11F96E5E524}" type="sibTrans" cxnId="{258E6DD9-758F-40C3-86D7-1548BC1BD3F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8F08682-3203-4CE4-830B-D7166091D76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KIND</a:t>
          </a:r>
        </a:p>
      </dgm:t>
    </dgm:pt>
    <dgm:pt modelId="{20811090-9444-42E2-A8FD-13FAF5C77C00}" type="parTrans" cxnId="{0F85E456-7171-4E3B-AF59-1A90309ED1C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F78EA99-5828-433B-A20F-91973861EF87}" type="sibTrans" cxnId="{0F85E456-7171-4E3B-AF59-1A90309ED1C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F0149C6-5F1A-4077-9E31-FE96FB9C8FAC}" type="pres">
      <dgm:prSet presAssocID="{C44655E0-F45C-4389-959B-4DFA254C92AA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67E3BE6-1277-4C46-B464-74AAF9ED9449}" type="pres">
      <dgm:prSet presAssocID="{F8F08682-3203-4CE4-830B-D7166091D76E}" presName="Accent3" presStyleCnt="0"/>
      <dgm:spPr/>
    </dgm:pt>
    <dgm:pt modelId="{4F027619-D86D-48A0-8CF9-DA125B82FE5F}" type="pres">
      <dgm:prSet presAssocID="{F8F08682-3203-4CE4-830B-D7166091D76E}" presName="Accent" presStyleLbl="node1" presStyleIdx="0" presStyleCnt="3"/>
      <dgm:spPr/>
    </dgm:pt>
    <dgm:pt modelId="{DC6D0DF1-F6CF-4DA0-A4E9-33F51EFACC95}" type="pres">
      <dgm:prSet presAssocID="{F8F08682-3203-4CE4-830B-D7166091D76E}" presName="ParentBackground3" presStyleCnt="0"/>
      <dgm:spPr/>
    </dgm:pt>
    <dgm:pt modelId="{519A6D0F-9A3E-48CA-8CD0-67144C00A2D0}" type="pres">
      <dgm:prSet presAssocID="{F8F08682-3203-4CE4-830B-D7166091D76E}" presName="ParentBackground" presStyleLbl="fgAcc1" presStyleIdx="0" presStyleCnt="3"/>
      <dgm:spPr/>
    </dgm:pt>
    <dgm:pt modelId="{70E7CC19-D038-4E0F-8277-CA2F295DD63A}" type="pres">
      <dgm:prSet presAssocID="{F8F08682-3203-4CE4-830B-D7166091D76E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1195F1E-17BC-4277-B69B-3EF4FC4B114A}" type="pres">
      <dgm:prSet presAssocID="{12EC0772-C3C5-4C5C-AF4C-5EE235AC1627}" presName="Accent2" presStyleCnt="0"/>
      <dgm:spPr/>
    </dgm:pt>
    <dgm:pt modelId="{AD8C85CF-BBEE-46EC-8B8A-FBC2169300FD}" type="pres">
      <dgm:prSet presAssocID="{12EC0772-C3C5-4C5C-AF4C-5EE235AC1627}" presName="Accent" presStyleLbl="node1" presStyleIdx="1" presStyleCnt="3"/>
      <dgm:spPr/>
    </dgm:pt>
    <dgm:pt modelId="{79585F5E-66EA-4A1A-B558-7FE2EEC0C5E2}" type="pres">
      <dgm:prSet presAssocID="{12EC0772-C3C5-4C5C-AF4C-5EE235AC1627}" presName="ParentBackground2" presStyleCnt="0"/>
      <dgm:spPr/>
    </dgm:pt>
    <dgm:pt modelId="{2BB9F071-570D-4F58-BD69-192D6883A8C4}" type="pres">
      <dgm:prSet presAssocID="{12EC0772-C3C5-4C5C-AF4C-5EE235AC1627}" presName="ParentBackground" presStyleLbl="fgAcc1" presStyleIdx="1" presStyleCnt="3"/>
      <dgm:spPr/>
    </dgm:pt>
    <dgm:pt modelId="{69074857-3CB0-4AEE-9335-ED5A03981016}" type="pres">
      <dgm:prSet presAssocID="{12EC0772-C3C5-4C5C-AF4C-5EE235AC1627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FA502525-4905-444B-98C3-069B6B11F4A5}" type="pres">
      <dgm:prSet presAssocID="{E59AE008-9914-4E03-8FD7-E16134CAE606}" presName="Accent1" presStyleCnt="0"/>
      <dgm:spPr/>
    </dgm:pt>
    <dgm:pt modelId="{30424D6E-D628-4A42-B77A-E7277DCF4B59}" type="pres">
      <dgm:prSet presAssocID="{E59AE008-9914-4E03-8FD7-E16134CAE606}" presName="Accent" presStyleLbl="node1" presStyleIdx="2" presStyleCnt="3"/>
      <dgm:spPr/>
    </dgm:pt>
    <dgm:pt modelId="{AB359306-6131-4855-9EF2-B9313697F7E2}" type="pres">
      <dgm:prSet presAssocID="{E59AE008-9914-4E03-8FD7-E16134CAE606}" presName="ParentBackground1" presStyleCnt="0"/>
      <dgm:spPr/>
    </dgm:pt>
    <dgm:pt modelId="{DA50252B-F042-41A9-BB22-5CDC4F8EE850}" type="pres">
      <dgm:prSet presAssocID="{E59AE008-9914-4E03-8FD7-E16134CAE606}" presName="ParentBackground" presStyleLbl="fgAcc1" presStyleIdx="2" presStyleCnt="3"/>
      <dgm:spPr/>
    </dgm:pt>
    <dgm:pt modelId="{B181205F-01B5-484E-A216-5D5029DB806A}" type="pres">
      <dgm:prSet presAssocID="{E59AE008-9914-4E03-8FD7-E16134CAE606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748DC221-5877-4777-ACFC-3B149CDDCC1D}" type="presOf" srcId="{F8F08682-3203-4CE4-830B-D7166091D76E}" destId="{70E7CC19-D038-4E0F-8277-CA2F295DD63A}" srcOrd="1" destOrd="0" presId="urn:microsoft.com/office/officeart/2011/layout/CircleProcess"/>
    <dgm:cxn modelId="{D26EFC27-7ED7-4B55-9718-FADBD0F7A94A}" type="presOf" srcId="{F8F08682-3203-4CE4-830B-D7166091D76E}" destId="{519A6D0F-9A3E-48CA-8CD0-67144C00A2D0}" srcOrd="0" destOrd="0" presId="urn:microsoft.com/office/officeart/2011/layout/CircleProcess"/>
    <dgm:cxn modelId="{8E518C3B-E42E-47A5-AE95-3375909C6098}" type="presOf" srcId="{12EC0772-C3C5-4C5C-AF4C-5EE235AC1627}" destId="{2BB9F071-570D-4F58-BD69-192D6883A8C4}" srcOrd="0" destOrd="0" presId="urn:microsoft.com/office/officeart/2011/layout/CircleProcess"/>
    <dgm:cxn modelId="{19700B6E-E273-46A3-A975-B8FEA54DD8EB}" type="presOf" srcId="{E59AE008-9914-4E03-8FD7-E16134CAE606}" destId="{DA50252B-F042-41A9-BB22-5CDC4F8EE850}" srcOrd="0" destOrd="0" presId="urn:microsoft.com/office/officeart/2011/layout/CircleProcess"/>
    <dgm:cxn modelId="{4E04C752-5AEE-45A3-9180-CD486F469266}" type="presOf" srcId="{C44655E0-F45C-4389-959B-4DFA254C92AA}" destId="{0F0149C6-5F1A-4077-9E31-FE96FB9C8FAC}" srcOrd="0" destOrd="0" presId="urn:microsoft.com/office/officeart/2011/layout/CircleProcess"/>
    <dgm:cxn modelId="{0F85E456-7171-4E3B-AF59-1A90309ED1CF}" srcId="{C44655E0-F45C-4389-959B-4DFA254C92AA}" destId="{F8F08682-3203-4CE4-830B-D7166091D76E}" srcOrd="2" destOrd="0" parTransId="{20811090-9444-42E2-A8FD-13FAF5C77C00}" sibTransId="{6F78EA99-5828-433B-A20F-91973861EF87}"/>
    <dgm:cxn modelId="{0CCBB395-A4B4-40E6-8E53-8E8D5E215FD7}" type="presOf" srcId="{12EC0772-C3C5-4C5C-AF4C-5EE235AC1627}" destId="{69074857-3CB0-4AEE-9335-ED5A03981016}" srcOrd="1" destOrd="0" presId="urn:microsoft.com/office/officeart/2011/layout/CircleProcess"/>
    <dgm:cxn modelId="{B55A6E96-5C26-4DB5-911C-A9769DF40049}" type="presOf" srcId="{E59AE008-9914-4E03-8FD7-E16134CAE606}" destId="{B181205F-01B5-484E-A216-5D5029DB806A}" srcOrd="1" destOrd="0" presId="urn:microsoft.com/office/officeart/2011/layout/CircleProcess"/>
    <dgm:cxn modelId="{5216C3A9-A960-46B5-8AF4-3026813DC464}" srcId="{C44655E0-F45C-4389-959B-4DFA254C92AA}" destId="{E59AE008-9914-4E03-8FD7-E16134CAE606}" srcOrd="0" destOrd="0" parTransId="{B0D1AEDC-6DC5-49D9-B43B-B82F0E31A650}" sibTransId="{5FF970A7-23F6-4825-BD61-6EF5BC088B7F}"/>
    <dgm:cxn modelId="{258E6DD9-758F-40C3-86D7-1548BC1BD3F0}" srcId="{C44655E0-F45C-4389-959B-4DFA254C92AA}" destId="{12EC0772-C3C5-4C5C-AF4C-5EE235AC1627}" srcOrd="1" destOrd="0" parTransId="{4C16F364-6696-4F9D-B027-58509BAA3A3B}" sibTransId="{FAC6C18E-A0BF-4368-9DFA-D11F96E5E524}"/>
    <dgm:cxn modelId="{8D7DF47D-5A58-4A1D-8B38-F8D99D7EF93F}" type="presParOf" srcId="{0F0149C6-5F1A-4077-9E31-FE96FB9C8FAC}" destId="{A67E3BE6-1277-4C46-B464-74AAF9ED9449}" srcOrd="0" destOrd="0" presId="urn:microsoft.com/office/officeart/2011/layout/CircleProcess"/>
    <dgm:cxn modelId="{89765CFC-561B-4F35-BC1B-7725FA8C3CA5}" type="presParOf" srcId="{A67E3BE6-1277-4C46-B464-74AAF9ED9449}" destId="{4F027619-D86D-48A0-8CF9-DA125B82FE5F}" srcOrd="0" destOrd="0" presId="urn:microsoft.com/office/officeart/2011/layout/CircleProcess"/>
    <dgm:cxn modelId="{18346071-7A54-419F-B68E-30FE89124DD8}" type="presParOf" srcId="{0F0149C6-5F1A-4077-9E31-FE96FB9C8FAC}" destId="{DC6D0DF1-F6CF-4DA0-A4E9-33F51EFACC95}" srcOrd="1" destOrd="0" presId="urn:microsoft.com/office/officeart/2011/layout/CircleProcess"/>
    <dgm:cxn modelId="{E689BEE3-002F-4A9D-85CE-4EF3A5F6ACF6}" type="presParOf" srcId="{DC6D0DF1-F6CF-4DA0-A4E9-33F51EFACC95}" destId="{519A6D0F-9A3E-48CA-8CD0-67144C00A2D0}" srcOrd="0" destOrd="0" presId="urn:microsoft.com/office/officeart/2011/layout/CircleProcess"/>
    <dgm:cxn modelId="{D5F704B2-FE26-40E0-BC1F-35D2737F209A}" type="presParOf" srcId="{0F0149C6-5F1A-4077-9E31-FE96FB9C8FAC}" destId="{70E7CC19-D038-4E0F-8277-CA2F295DD63A}" srcOrd="2" destOrd="0" presId="urn:microsoft.com/office/officeart/2011/layout/CircleProcess"/>
    <dgm:cxn modelId="{90107312-AAA5-44B4-9EF6-03AA336B36CC}" type="presParOf" srcId="{0F0149C6-5F1A-4077-9E31-FE96FB9C8FAC}" destId="{81195F1E-17BC-4277-B69B-3EF4FC4B114A}" srcOrd="3" destOrd="0" presId="urn:microsoft.com/office/officeart/2011/layout/CircleProcess"/>
    <dgm:cxn modelId="{94E0A39C-BC6C-4418-881C-683D186AB915}" type="presParOf" srcId="{81195F1E-17BC-4277-B69B-3EF4FC4B114A}" destId="{AD8C85CF-BBEE-46EC-8B8A-FBC2169300FD}" srcOrd="0" destOrd="0" presId="urn:microsoft.com/office/officeart/2011/layout/CircleProcess"/>
    <dgm:cxn modelId="{7A9FACEA-B221-488F-B7EE-B44669866AC0}" type="presParOf" srcId="{0F0149C6-5F1A-4077-9E31-FE96FB9C8FAC}" destId="{79585F5E-66EA-4A1A-B558-7FE2EEC0C5E2}" srcOrd="4" destOrd="0" presId="urn:microsoft.com/office/officeart/2011/layout/CircleProcess"/>
    <dgm:cxn modelId="{1F3460B4-9CAB-499E-B196-DF1F01DBCB0E}" type="presParOf" srcId="{79585F5E-66EA-4A1A-B558-7FE2EEC0C5E2}" destId="{2BB9F071-570D-4F58-BD69-192D6883A8C4}" srcOrd="0" destOrd="0" presId="urn:microsoft.com/office/officeart/2011/layout/CircleProcess"/>
    <dgm:cxn modelId="{9C1B3FC9-C18D-4F16-A0AE-AB0D0EE3D0B2}" type="presParOf" srcId="{0F0149C6-5F1A-4077-9E31-FE96FB9C8FAC}" destId="{69074857-3CB0-4AEE-9335-ED5A03981016}" srcOrd="5" destOrd="0" presId="urn:microsoft.com/office/officeart/2011/layout/CircleProcess"/>
    <dgm:cxn modelId="{A5033519-E03A-408A-945F-C68418059F09}" type="presParOf" srcId="{0F0149C6-5F1A-4077-9E31-FE96FB9C8FAC}" destId="{FA502525-4905-444B-98C3-069B6B11F4A5}" srcOrd="6" destOrd="0" presId="urn:microsoft.com/office/officeart/2011/layout/CircleProcess"/>
    <dgm:cxn modelId="{B713B187-BE91-4DAB-A975-6F4DC0A6B49D}" type="presParOf" srcId="{FA502525-4905-444B-98C3-069B6B11F4A5}" destId="{30424D6E-D628-4A42-B77A-E7277DCF4B59}" srcOrd="0" destOrd="0" presId="urn:microsoft.com/office/officeart/2011/layout/CircleProcess"/>
    <dgm:cxn modelId="{129E9980-8028-4539-BC2E-33F43135C94F}" type="presParOf" srcId="{0F0149C6-5F1A-4077-9E31-FE96FB9C8FAC}" destId="{AB359306-6131-4855-9EF2-B9313697F7E2}" srcOrd="7" destOrd="0" presId="urn:microsoft.com/office/officeart/2011/layout/CircleProcess"/>
    <dgm:cxn modelId="{BF5D2277-8814-4EAA-B828-9B13AEB73698}" type="presParOf" srcId="{AB359306-6131-4855-9EF2-B9313697F7E2}" destId="{DA50252B-F042-41A9-BB22-5CDC4F8EE850}" srcOrd="0" destOrd="0" presId="urn:microsoft.com/office/officeart/2011/layout/CircleProcess"/>
    <dgm:cxn modelId="{D8608A53-973E-416D-AA32-21542DD8377D}" type="presParOf" srcId="{0F0149C6-5F1A-4077-9E31-FE96FB9C8FAC}" destId="{B181205F-01B5-484E-A216-5D5029DB806A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9FFF3C-3DE0-41E4-996E-455AB066E57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9FC6F6-1BA3-415E-98DE-7570FBD4F704}">
      <dgm:prSet phldrT="[Text]"/>
      <dgm:spPr/>
      <dgm:t>
        <a:bodyPr/>
        <a:lstStyle/>
        <a:p>
          <a:r>
            <a:rPr lang="en-US" dirty="0"/>
            <a:t>Your Partner’s Top 3 Strengths</a:t>
          </a:r>
        </a:p>
      </dgm:t>
    </dgm:pt>
    <dgm:pt modelId="{0682546F-1712-4C57-9127-52EBC020193D}" type="parTrans" cxnId="{BDD3DD4A-EE01-4EFB-8347-0B91ECA542B7}">
      <dgm:prSet/>
      <dgm:spPr/>
      <dgm:t>
        <a:bodyPr/>
        <a:lstStyle/>
        <a:p>
          <a:endParaRPr lang="en-US"/>
        </a:p>
      </dgm:t>
    </dgm:pt>
    <dgm:pt modelId="{26796393-C990-477A-8508-BF0515076889}" type="sibTrans" cxnId="{BDD3DD4A-EE01-4EFB-8347-0B91ECA542B7}">
      <dgm:prSet/>
      <dgm:spPr/>
      <dgm:t>
        <a:bodyPr/>
        <a:lstStyle/>
        <a:p>
          <a:endParaRPr lang="en-US"/>
        </a:p>
      </dgm:t>
    </dgm:pt>
    <dgm:pt modelId="{9B29C184-6EA8-40F8-A07F-EB5B0304435F}">
      <dgm:prSet phldrT="[Text]" phldr="1"/>
      <dgm:spPr/>
      <dgm:t>
        <a:bodyPr/>
        <a:lstStyle/>
        <a:p>
          <a:endParaRPr lang="en-US" dirty="0"/>
        </a:p>
      </dgm:t>
    </dgm:pt>
    <dgm:pt modelId="{9F6E83FB-A37D-427C-90BC-B79987BED5EC}" type="parTrans" cxnId="{950C2FC3-253D-40F6-8851-696C6E00180F}">
      <dgm:prSet/>
      <dgm:spPr/>
      <dgm:t>
        <a:bodyPr/>
        <a:lstStyle/>
        <a:p>
          <a:endParaRPr lang="en-US"/>
        </a:p>
      </dgm:t>
    </dgm:pt>
    <dgm:pt modelId="{E617277D-026B-4418-BCD4-E8D4520434B5}" type="sibTrans" cxnId="{950C2FC3-253D-40F6-8851-696C6E00180F}">
      <dgm:prSet/>
      <dgm:spPr/>
      <dgm:t>
        <a:bodyPr/>
        <a:lstStyle/>
        <a:p>
          <a:endParaRPr lang="en-US"/>
        </a:p>
      </dgm:t>
    </dgm:pt>
    <dgm:pt modelId="{324EEC4D-76C6-4205-931C-2D4A2B455A00}">
      <dgm:prSet phldrT="[Text]" phldr="1"/>
      <dgm:spPr/>
      <dgm:t>
        <a:bodyPr/>
        <a:lstStyle/>
        <a:p>
          <a:endParaRPr lang="en-US"/>
        </a:p>
      </dgm:t>
    </dgm:pt>
    <dgm:pt modelId="{84690FC1-4299-4D6E-A27C-2FD3D13B709C}" type="parTrans" cxnId="{43F45373-F245-498F-B4B8-31DCC468F955}">
      <dgm:prSet/>
      <dgm:spPr/>
      <dgm:t>
        <a:bodyPr/>
        <a:lstStyle/>
        <a:p>
          <a:endParaRPr lang="en-US"/>
        </a:p>
      </dgm:t>
    </dgm:pt>
    <dgm:pt modelId="{0BA04887-C10D-438C-8D1A-459115FE27FC}" type="sibTrans" cxnId="{43F45373-F245-498F-B4B8-31DCC468F955}">
      <dgm:prSet/>
      <dgm:spPr/>
      <dgm:t>
        <a:bodyPr/>
        <a:lstStyle/>
        <a:p>
          <a:endParaRPr lang="en-US"/>
        </a:p>
      </dgm:t>
    </dgm:pt>
    <dgm:pt modelId="{A205A707-2A6A-48C8-8789-229B1941AB9B}">
      <dgm:prSet phldrT="[Text]"/>
      <dgm:spPr/>
      <dgm:t>
        <a:bodyPr/>
        <a:lstStyle/>
        <a:p>
          <a:r>
            <a:rPr lang="en-US" dirty="0"/>
            <a:t>Recent Admirable Moment</a:t>
          </a:r>
        </a:p>
      </dgm:t>
    </dgm:pt>
    <dgm:pt modelId="{2A371467-D2E1-47AE-BC5F-D2C4BA790E5A}" type="parTrans" cxnId="{C743FC18-2055-4BCE-A186-811E778CCC8D}">
      <dgm:prSet/>
      <dgm:spPr/>
      <dgm:t>
        <a:bodyPr/>
        <a:lstStyle/>
        <a:p>
          <a:endParaRPr lang="en-US"/>
        </a:p>
      </dgm:t>
    </dgm:pt>
    <dgm:pt modelId="{8CE24F7A-D310-4251-B287-551958481907}" type="sibTrans" cxnId="{C743FC18-2055-4BCE-A186-811E778CCC8D}">
      <dgm:prSet/>
      <dgm:spPr/>
      <dgm:t>
        <a:bodyPr/>
        <a:lstStyle/>
        <a:p>
          <a:endParaRPr lang="en-US"/>
        </a:p>
      </dgm:t>
    </dgm:pt>
    <dgm:pt modelId="{621B2189-6DEA-4144-9D4E-3F47022517DA}">
      <dgm:prSet phldrT="[Text]" phldr="1"/>
      <dgm:spPr/>
      <dgm:t>
        <a:bodyPr/>
        <a:lstStyle/>
        <a:p>
          <a:endParaRPr lang="en-US"/>
        </a:p>
      </dgm:t>
    </dgm:pt>
    <dgm:pt modelId="{A353615B-9BC4-4CA3-89B3-C21531071C23}" type="parTrans" cxnId="{D63ECC89-FB49-4DF0-98FB-51F667BE9A53}">
      <dgm:prSet/>
      <dgm:spPr/>
      <dgm:t>
        <a:bodyPr/>
        <a:lstStyle/>
        <a:p>
          <a:endParaRPr lang="en-US"/>
        </a:p>
      </dgm:t>
    </dgm:pt>
    <dgm:pt modelId="{CCCF58B8-3976-4F61-8F59-605A4711D491}" type="sibTrans" cxnId="{D63ECC89-FB49-4DF0-98FB-51F667BE9A53}">
      <dgm:prSet/>
      <dgm:spPr/>
      <dgm:t>
        <a:bodyPr/>
        <a:lstStyle/>
        <a:p>
          <a:endParaRPr lang="en-US"/>
        </a:p>
      </dgm:t>
    </dgm:pt>
    <dgm:pt modelId="{766A099B-EF87-4542-B240-2C9A947E09A1}">
      <dgm:prSet phldrT="[Text]" phldr="1"/>
      <dgm:spPr/>
      <dgm:t>
        <a:bodyPr/>
        <a:lstStyle/>
        <a:p>
          <a:endParaRPr lang="en-US"/>
        </a:p>
      </dgm:t>
    </dgm:pt>
    <dgm:pt modelId="{C2801325-A3F2-4768-850E-CC5F17FFB8C2}" type="parTrans" cxnId="{FCD86A1B-3C9B-4579-8356-21C1C6584CB3}">
      <dgm:prSet/>
      <dgm:spPr/>
      <dgm:t>
        <a:bodyPr/>
        <a:lstStyle/>
        <a:p>
          <a:endParaRPr lang="en-US"/>
        </a:p>
      </dgm:t>
    </dgm:pt>
    <dgm:pt modelId="{065A3055-7F15-480B-B9F9-3F6500138826}" type="sibTrans" cxnId="{FCD86A1B-3C9B-4579-8356-21C1C6584CB3}">
      <dgm:prSet/>
      <dgm:spPr/>
      <dgm:t>
        <a:bodyPr/>
        <a:lstStyle/>
        <a:p>
          <a:endParaRPr lang="en-US"/>
        </a:p>
      </dgm:t>
    </dgm:pt>
    <dgm:pt modelId="{30BD96A7-09DF-4E66-AC0C-24052305FA72}">
      <dgm:prSet phldrT="[Text]"/>
      <dgm:spPr/>
      <dgm:t>
        <a:bodyPr/>
        <a:lstStyle/>
        <a:p>
          <a:r>
            <a:rPr lang="en-US" dirty="0"/>
            <a:t>Share, Explain, Appreciate</a:t>
          </a:r>
        </a:p>
      </dgm:t>
    </dgm:pt>
    <dgm:pt modelId="{2996483E-3C2D-4C70-96F4-D399040538C4}" type="parTrans" cxnId="{1CE846C1-0969-4371-97D5-634EF81088C7}">
      <dgm:prSet/>
      <dgm:spPr/>
      <dgm:t>
        <a:bodyPr/>
        <a:lstStyle/>
        <a:p>
          <a:endParaRPr lang="en-US"/>
        </a:p>
      </dgm:t>
    </dgm:pt>
    <dgm:pt modelId="{CA3761C4-4B1B-4E0A-BC06-B188CCBAD79C}" type="sibTrans" cxnId="{1CE846C1-0969-4371-97D5-634EF81088C7}">
      <dgm:prSet/>
      <dgm:spPr/>
      <dgm:t>
        <a:bodyPr/>
        <a:lstStyle/>
        <a:p>
          <a:endParaRPr lang="en-US"/>
        </a:p>
      </dgm:t>
    </dgm:pt>
    <dgm:pt modelId="{5F0A055C-3C46-42C8-B8F8-D4AD7C256529}">
      <dgm:prSet phldrT="[Text]" phldr="1"/>
      <dgm:spPr/>
      <dgm:t>
        <a:bodyPr/>
        <a:lstStyle/>
        <a:p>
          <a:endParaRPr lang="en-US"/>
        </a:p>
      </dgm:t>
    </dgm:pt>
    <dgm:pt modelId="{C6640F1C-A1DE-4DE4-B1DE-9AB8942097C1}" type="parTrans" cxnId="{8F01D1B6-C861-4E2F-B734-DB5CBEB2ABF1}">
      <dgm:prSet/>
      <dgm:spPr/>
      <dgm:t>
        <a:bodyPr/>
        <a:lstStyle/>
        <a:p>
          <a:endParaRPr lang="en-US"/>
        </a:p>
      </dgm:t>
    </dgm:pt>
    <dgm:pt modelId="{B29A0E25-0531-4809-9336-BAA691C2D5C6}" type="sibTrans" cxnId="{8F01D1B6-C861-4E2F-B734-DB5CBEB2ABF1}">
      <dgm:prSet/>
      <dgm:spPr/>
      <dgm:t>
        <a:bodyPr/>
        <a:lstStyle/>
        <a:p>
          <a:endParaRPr lang="en-US"/>
        </a:p>
      </dgm:t>
    </dgm:pt>
    <dgm:pt modelId="{6C957F19-E9FD-4E71-88AB-112AA047492D}">
      <dgm:prSet phldrT="[Text]" phldr="1"/>
      <dgm:spPr/>
      <dgm:t>
        <a:bodyPr/>
        <a:lstStyle/>
        <a:p>
          <a:endParaRPr lang="en-US"/>
        </a:p>
      </dgm:t>
    </dgm:pt>
    <dgm:pt modelId="{6EE6EE43-F88F-4929-BE5F-450F02CB44CC}" type="parTrans" cxnId="{E2D1BF59-22C7-468F-9029-1B0F06EB05EF}">
      <dgm:prSet/>
      <dgm:spPr/>
      <dgm:t>
        <a:bodyPr/>
        <a:lstStyle/>
        <a:p>
          <a:endParaRPr lang="en-US"/>
        </a:p>
      </dgm:t>
    </dgm:pt>
    <dgm:pt modelId="{E60C88FA-3942-4331-B408-3C348AAAEB1A}" type="sibTrans" cxnId="{E2D1BF59-22C7-468F-9029-1B0F06EB05EF}">
      <dgm:prSet/>
      <dgm:spPr/>
      <dgm:t>
        <a:bodyPr/>
        <a:lstStyle/>
        <a:p>
          <a:endParaRPr lang="en-US"/>
        </a:p>
      </dgm:t>
    </dgm:pt>
    <dgm:pt modelId="{F8287ED0-826F-4B27-889C-639EDD749F69}" type="pres">
      <dgm:prSet presAssocID="{F49FFF3C-3DE0-41E4-996E-455AB066E57A}" presName="Name0" presStyleCnt="0">
        <dgm:presLayoutVars>
          <dgm:dir/>
          <dgm:animLvl val="lvl"/>
          <dgm:resizeHandles val="exact"/>
        </dgm:presLayoutVars>
      </dgm:prSet>
      <dgm:spPr/>
    </dgm:pt>
    <dgm:pt modelId="{3D9E2A1D-AE6D-4565-A852-7BC9FB314414}" type="pres">
      <dgm:prSet presAssocID="{1C9FC6F6-1BA3-415E-98DE-7570FBD4F704}" presName="composite" presStyleCnt="0"/>
      <dgm:spPr/>
    </dgm:pt>
    <dgm:pt modelId="{186D793A-D0F5-4B35-9330-5AC6DBCF9330}" type="pres">
      <dgm:prSet presAssocID="{1C9FC6F6-1BA3-415E-98DE-7570FBD4F70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593C090-4A42-4F58-9CF2-37CC65A40B05}" type="pres">
      <dgm:prSet presAssocID="{1C9FC6F6-1BA3-415E-98DE-7570FBD4F704}" presName="desTx" presStyleLbl="alignAccFollowNode1" presStyleIdx="0" presStyleCnt="3">
        <dgm:presLayoutVars>
          <dgm:bulletEnabled val="1"/>
        </dgm:presLayoutVars>
      </dgm:prSet>
      <dgm:spPr/>
    </dgm:pt>
    <dgm:pt modelId="{092C2684-4407-4655-92E1-3FD014923E0C}" type="pres">
      <dgm:prSet presAssocID="{26796393-C990-477A-8508-BF0515076889}" presName="space" presStyleCnt="0"/>
      <dgm:spPr/>
    </dgm:pt>
    <dgm:pt modelId="{DD036468-CED5-45FA-8509-CA9B50FF3CE6}" type="pres">
      <dgm:prSet presAssocID="{A205A707-2A6A-48C8-8789-229B1941AB9B}" presName="composite" presStyleCnt="0"/>
      <dgm:spPr/>
    </dgm:pt>
    <dgm:pt modelId="{11B8A0DC-B00B-4AA8-BBEF-7D6FAFEF455A}" type="pres">
      <dgm:prSet presAssocID="{A205A707-2A6A-48C8-8789-229B1941AB9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B8B0A8A-47D2-4EEA-9251-F8C5E68373CB}" type="pres">
      <dgm:prSet presAssocID="{A205A707-2A6A-48C8-8789-229B1941AB9B}" presName="desTx" presStyleLbl="alignAccFollowNode1" presStyleIdx="1" presStyleCnt="3">
        <dgm:presLayoutVars>
          <dgm:bulletEnabled val="1"/>
        </dgm:presLayoutVars>
      </dgm:prSet>
      <dgm:spPr/>
    </dgm:pt>
    <dgm:pt modelId="{4E22AB43-E047-48B2-97F7-6329A3F8D440}" type="pres">
      <dgm:prSet presAssocID="{8CE24F7A-D310-4251-B287-551958481907}" presName="space" presStyleCnt="0"/>
      <dgm:spPr/>
    </dgm:pt>
    <dgm:pt modelId="{E4458CBB-BEAD-479A-B683-3438C70E3257}" type="pres">
      <dgm:prSet presAssocID="{30BD96A7-09DF-4E66-AC0C-24052305FA72}" presName="composite" presStyleCnt="0"/>
      <dgm:spPr/>
    </dgm:pt>
    <dgm:pt modelId="{55668E94-3086-4A46-927E-D8CEDD1BD90D}" type="pres">
      <dgm:prSet presAssocID="{30BD96A7-09DF-4E66-AC0C-24052305FA7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94EC291-D6C3-45B4-8052-4969CB274B20}" type="pres">
      <dgm:prSet presAssocID="{30BD96A7-09DF-4E66-AC0C-24052305FA7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7EC7410-F1DC-48B7-9FD7-6DDE76F6065C}" type="presOf" srcId="{5F0A055C-3C46-42C8-B8F8-D4AD7C256529}" destId="{A94EC291-D6C3-45B4-8052-4969CB274B20}" srcOrd="0" destOrd="0" presId="urn:microsoft.com/office/officeart/2005/8/layout/hList1"/>
    <dgm:cxn modelId="{C743FC18-2055-4BCE-A186-811E778CCC8D}" srcId="{F49FFF3C-3DE0-41E4-996E-455AB066E57A}" destId="{A205A707-2A6A-48C8-8789-229B1941AB9B}" srcOrd="1" destOrd="0" parTransId="{2A371467-D2E1-47AE-BC5F-D2C4BA790E5A}" sibTransId="{8CE24F7A-D310-4251-B287-551958481907}"/>
    <dgm:cxn modelId="{FCD86A1B-3C9B-4579-8356-21C1C6584CB3}" srcId="{A205A707-2A6A-48C8-8789-229B1941AB9B}" destId="{766A099B-EF87-4542-B240-2C9A947E09A1}" srcOrd="1" destOrd="0" parTransId="{C2801325-A3F2-4768-850E-CC5F17FFB8C2}" sibTransId="{065A3055-7F15-480B-B9F9-3F6500138826}"/>
    <dgm:cxn modelId="{95E3EE3D-24D6-4A8A-AD26-5C7455BB4977}" type="presOf" srcId="{6C957F19-E9FD-4E71-88AB-112AA047492D}" destId="{A94EC291-D6C3-45B4-8052-4969CB274B20}" srcOrd="0" destOrd="1" presId="urn:microsoft.com/office/officeart/2005/8/layout/hList1"/>
    <dgm:cxn modelId="{BDD3DD4A-EE01-4EFB-8347-0B91ECA542B7}" srcId="{F49FFF3C-3DE0-41E4-996E-455AB066E57A}" destId="{1C9FC6F6-1BA3-415E-98DE-7570FBD4F704}" srcOrd="0" destOrd="0" parTransId="{0682546F-1712-4C57-9127-52EBC020193D}" sibTransId="{26796393-C990-477A-8508-BF0515076889}"/>
    <dgm:cxn modelId="{9BEA1550-75D4-48FB-82A3-CC526994D01F}" type="presOf" srcId="{30BD96A7-09DF-4E66-AC0C-24052305FA72}" destId="{55668E94-3086-4A46-927E-D8CEDD1BD90D}" srcOrd="0" destOrd="0" presId="urn:microsoft.com/office/officeart/2005/8/layout/hList1"/>
    <dgm:cxn modelId="{43F45373-F245-498F-B4B8-31DCC468F955}" srcId="{1C9FC6F6-1BA3-415E-98DE-7570FBD4F704}" destId="{324EEC4D-76C6-4205-931C-2D4A2B455A00}" srcOrd="1" destOrd="0" parTransId="{84690FC1-4299-4D6E-A27C-2FD3D13B709C}" sibTransId="{0BA04887-C10D-438C-8D1A-459115FE27FC}"/>
    <dgm:cxn modelId="{E2D1BF59-22C7-468F-9029-1B0F06EB05EF}" srcId="{30BD96A7-09DF-4E66-AC0C-24052305FA72}" destId="{6C957F19-E9FD-4E71-88AB-112AA047492D}" srcOrd="1" destOrd="0" parTransId="{6EE6EE43-F88F-4929-BE5F-450F02CB44CC}" sibTransId="{E60C88FA-3942-4331-B408-3C348AAAEB1A}"/>
    <dgm:cxn modelId="{D63ECC89-FB49-4DF0-98FB-51F667BE9A53}" srcId="{A205A707-2A6A-48C8-8789-229B1941AB9B}" destId="{621B2189-6DEA-4144-9D4E-3F47022517DA}" srcOrd="0" destOrd="0" parTransId="{A353615B-9BC4-4CA3-89B3-C21531071C23}" sibTransId="{CCCF58B8-3976-4F61-8F59-605A4711D491}"/>
    <dgm:cxn modelId="{8F01D1B6-C861-4E2F-B734-DB5CBEB2ABF1}" srcId="{30BD96A7-09DF-4E66-AC0C-24052305FA72}" destId="{5F0A055C-3C46-42C8-B8F8-D4AD7C256529}" srcOrd="0" destOrd="0" parTransId="{C6640F1C-A1DE-4DE4-B1DE-9AB8942097C1}" sibTransId="{B29A0E25-0531-4809-9336-BAA691C2D5C6}"/>
    <dgm:cxn modelId="{1CE846C1-0969-4371-97D5-634EF81088C7}" srcId="{F49FFF3C-3DE0-41E4-996E-455AB066E57A}" destId="{30BD96A7-09DF-4E66-AC0C-24052305FA72}" srcOrd="2" destOrd="0" parTransId="{2996483E-3C2D-4C70-96F4-D399040538C4}" sibTransId="{CA3761C4-4B1B-4E0A-BC06-B188CCBAD79C}"/>
    <dgm:cxn modelId="{950C2FC3-253D-40F6-8851-696C6E00180F}" srcId="{1C9FC6F6-1BA3-415E-98DE-7570FBD4F704}" destId="{9B29C184-6EA8-40F8-A07F-EB5B0304435F}" srcOrd="0" destOrd="0" parTransId="{9F6E83FB-A37D-427C-90BC-B79987BED5EC}" sibTransId="{E617277D-026B-4418-BCD4-E8D4520434B5}"/>
    <dgm:cxn modelId="{54C5E4D0-D5B6-4A3B-8871-610717CF5EFA}" type="presOf" srcId="{9B29C184-6EA8-40F8-A07F-EB5B0304435F}" destId="{6593C090-4A42-4F58-9CF2-37CC65A40B05}" srcOrd="0" destOrd="0" presId="urn:microsoft.com/office/officeart/2005/8/layout/hList1"/>
    <dgm:cxn modelId="{C5D4CFDB-2579-43BA-8497-49A8B05CDA7B}" type="presOf" srcId="{324EEC4D-76C6-4205-931C-2D4A2B455A00}" destId="{6593C090-4A42-4F58-9CF2-37CC65A40B05}" srcOrd="0" destOrd="1" presId="urn:microsoft.com/office/officeart/2005/8/layout/hList1"/>
    <dgm:cxn modelId="{4A87DAEA-DA10-47DF-972A-6DCC5F99FA48}" type="presOf" srcId="{1C9FC6F6-1BA3-415E-98DE-7570FBD4F704}" destId="{186D793A-D0F5-4B35-9330-5AC6DBCF9330}" srcOrd="0" destOrd="0" presId="urn:microsoft.com/office/officeart/2005/8/layout/hList1"/>
    <dgm:cxn modelId="{20343FED-5EA1-4495-BA6B-1B7B2D07A188}" type="presOf" srcId="{621B2189-6DEA-4144-9D4E-3F47022517DA}" destId="{BB8B0A8A-47D2-4EEA-9251-F8C5E68373CB}" srcOrd="0" destOrd="0" presId="urn:microsoft.com/office/officeart/2005/8/layout/hList1"/>
    <dgm:cxn modelId="{C094B7F7-4811-4CFC-A735-754D4F7884E6}" type="presOf" srcId="{F49FFF3C-3DE0-41E4-996E-455AB066E57A}" destId="{F8287ED0-826F-4B27-889C-639EDD749F69}" srcOrd="0" destOrd="0" presId="urn:microsoft.com/office/officeart/2005/8/layout/hList1"/>
    <dgm:cxn modelId="{4F262BFE-AF8C-41BE-8743-F40C2B2AEC5C}" type="presOf" srcId="{A205A707-2A6A-48C8-8789-229B1941AB9B}" destId="{11B8A0DC-B00B-4AA8-BBEF-7D6FAFEF455A}" srcOrd="0" destOrd="0" presId="urn:microsoft.com/office/officeart/2005/8/layout/hList1"/>
    <dgm:cxn modelId="{0813C6FF-9F5B-4C35-A3A3-BCEC0D99EC3E}" type="presOf" srcId="{766A099B-EF87-4542-B240-2C9A947E09A1}" destId="{BB8B0A8A-47D2-4EEA-9251-F8C5E68373CB}" srcOrd="0" destOrd="1" presId="urn:microsoft.com/office/officeart/2005/8/layout/hList1"/>
    <dgm:cxn modelId="{F5EF8D84-6655-41F5-A2C3-FA8DDF63DEB7}" type="presParOf" srcId="{F8287ED0-826F-4B27-889C-639EDD749F69}" destId="{3D9E2A1D-AE6D-4565-A852-7BC9FB314414}" srcOrd="0" destOrd="0" presId="urn:microsoft.com/office/officeart/2005/8/layout/hList1"/>
    <dgm:cxn modelId="{6EBA2C8A-27DA-469F-BA5E-4609CAEEBCA7}" type="presParOf" srcId="{3D9E2A1D-AE6D-4565-A852-7BC9FB314414}" destId="{186D793A-D0F5-4B35-9330-5AC6DBCF9330}" srcOrd="0" destOrd="0" presId="urn:microsoft.com/office/officeart/2005/8/layout/hList1"/>
    <dgm:cxn modelId="{EAEFECB1-16BE-4F15-A86F-0180D6878FD4}" type="presParOf" srcId="{3D9E2A1D-AE6D-4565-A852-7BC9FB314414}" destId="{6593C090-4A42-4F58-9CF2-37CC65A40B05}" srcOrd="1" destOrd="0" presId="urn:microsoft.com/office/officeart/2005/8/layout/hList1"/>
    <dgm:cxn modelId="{4A077506-EEF9-455C-9365-F2228D6E6DAD}" type="presParOf" srcId="{F8287ED0-826F-4B27-889C-639EDD749F69}" destId="{092C2684-4407-4655-92E1-3FD014923E0C}" srcOrd="1" destOrd="0" presId="urn:microsoft.com/office/officeart/2005/8/layout/hList1"/>
    <dgm:cxn modelId="{37F74B4E-2935-4285-9A77-C7D75CE1AC8E}" type="presParOf" srcId="{F8287ED0-826F-4B27-889C-639EDD749F69}" destId="{DD036468-CED5-45FA-8509-CA9B50FF3CE6}" srcOrd="2" destOrd="0" presId="urn:microsoft.com/office/officeart/2005/8/layout/hList1"/>
    <dgm:cxn modelId="{A2E49116-606A-4161-9BDE-7C390FF62E2F}" type="presParOf" srcId="{DD036468-CED5-45FA-8509-CA9B50FF3CE6}" destId="{11B8A0DC-B00B-4AA8-BBEF-7D6FAFEF455A}" srcOrd="0" destOrd="0" presId="urn:microsoft.com/office/officeart/2005/8/layout/hList1"/>
    <dgm:cxn modelId="{9E7CE644-2C2E-434A-BA7C-BCE86EBE67D0}" type="presParOf" srcId="{DD036468-CED5-45FA-8509-CA9B50FF3CE6}" destId="{BB8B0A8A-47D2-4EEA-9251-F8C5E68373CB}" srcOrd="1" destOrd="0" presId="urn:microsoft.com/office/officeart/2005/8/layout/hList1"/>
    <dgm:cxn modelId="{AB161A8D-E003-415E-A1C6-1B29B684CDC0}" type="presParOf" srcId="{F8287ED0-826F-4B27-889C-639EDD749F69}" destId="{4E22AB43-E047-48B2-97F7-6329A3F8D440}" srcOrd="3" destOrd="0" presId="urn:microsoft.com/office/officeart/2005/8/layout/hList1"/>
    <dgm:cxn modelId="{D5271E63-072C-4F09-B4D9-254F42B4AA76}" type="presParOf" srcId="{F8287ED0-826F-4B27-889C-639EDD749F69}" destId="{E4458CBB-BEAD-479A-B683-3438C70E3257}" srcOrd="4" destOrd="0" presId="urn:microsoft.com/office/officeart/2005/8/layout/hList1"/>
    <dgm:cxn modelId="{F3CF4C23-01F8-47BE-B62F-4CBA4B28A968}" type="presParOf" srcId="{E4458CBB-BEAD-479A-B683-3438C70E3257}" destId="{55668E94-3086-4A46-927E-D8CEDD1BD90D}" srcOrd="0" destOrd="0" presId="urn:microsoft.com/office/officeart/2005/8/layout/hList1"/>
    <dgm:cxn modelId="{D3F55629-88F6-4EA1-B032-7A4D8FBC59FA}" type="presParOf" srcId="{E4458CBB-BEAD-479A-B683-3438C70E3257}" destId="{A94EC291-D6C3-45B4-8052-4969CB274B2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08EF7A-E1B7-4417-A647-B51768066AE1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B0948D-C9B3-4852-9F2D-7FC8B3516E5E}">
      <dgm:prSet phldrT="[Text]"/>
      <dgm:spPr/>
      <dgm:t>
        <a:bodyPr/>
        <a:lstStyle/>
        <a:p>
          <a:r>
            <a:rPr lang="en-US" dirty="0"/>
            <a:t>No Connections</a:t>
          </a:r>
        </a:p>
      </dgm:t>
    </dgm:pt>
    <dgm:pt modelId="{49954112-DC9C-4C73-9DED-3A87902E19D7}" type="parTrans" cxnId="{020E8F0E-7CC3-4E4A-AADE-FC9006CE7240}">
      <dgm:prSet/>
      <dgm:spPr/>
      <dgm:t>
        <a:bodyPr/>
        <a:lstStyle/>
        <a:p>
          <a:endParaRPr lang="en-US"/>
        </a:p>
      </dgm:t>
    </dgm:pt>
    <dgm:pt modelId="{181EBD6C-9663-4BC8-A919-63CCBEE28303}" type="sibTrans" cxnId="{020E8F0E-7CC3-4E4A-AADE-FC9006CE7240}">
      <dgm:prSet/>
      <dgm:spPr/>
      <dgm:t>
        <a:bodyPr/>
        <a:lstStyle/>
        <a:p>
          <a:endParaRPr lang="en-US"/>
        </a:p>
      </dgm:t>
    </dgm:pt>
    <dgm:pt modelId="{8BF10BCA-9656-4050-B273-C45C61370F5A}">
      <dgm:prSet phldrT="[Text]" phldr="1"/>
      <dgm:spPr/>
      <dgm:t>
        <a:bodyPr/>
        <a:lstStyle/>
        <a:p>
          <a:endParaRPr lang="en-US" dirty="0"/>
        </a:p>
      </dgm:t>
    </dgm:pt>
    <dgm:pt modelId="{F6AB85AA-5CFC-472D-8414-745DE3CE63C1}" type="parTrans" cxnId="{3B1C4BB6-75A3-43A6-B91B-B33B9E87AA6F}">
      <dgm:prSet/>
      <dgm:spPr/>
      <dgm:t>
        <a:bodyPr/>
        <a:lstStyle/>
        <a:p>
          <a:endParaRPr lang="en-US"/>
        </a:p>
      </dgm:t>
    </dgm:pt>
    <dgm:pt modelId="{94DCF423-70BD-4ED9-9DFF-5C62386F0380}" type="sibTrans" cxnId="{3B1C4BB6-75A3-43A6-B91B-B33B9E87AA6F}">
      <dgm:prSet/>
      <dgm:spPr/>
      <dgm:t>
        <a:bodyPr/>
        <a:lstStyle/>
        <a:p>
          <a:endParaRPr lang="en-US"/>
        </a:p>
      </dgm:t>
    </dgm:pt>
    <dgm:pt modelId="{B49F1829-8307-4558-89AC-75A25A303A93}" type="pres">
      <dgm:prSet presAssocID="{7008EF7A-E1B7-4417-A647-B51768066AE1}" presName="composite" presStyleCnt="0">
        <dgm:presLayoutVars>
          <dgm:chMax val="1"/>
          <dgm:dir/>
          <dgm:resizeHandles val="exact"/>
        </dgm:presLayoutVars>
      </dgm:prSet>
      <dgm:spPr/>
    </dgm:pt>
    <dgm:pt modelId="{7BEC2881-63FC-437B-8292-7DD550E2DA47}" type="pres">
      <dgm:prSet presAssocID="{7008EF7A-E1B7-4417-A647-B51768066AE1}" presName="radial" presStyleCnt="0">
        <dgm:presLayoutVars>
          <dgm:animLvl val="ctr"/>
        </dgm:presLayoutVars>
      </dgm:prSet>
      <dgm:spPr/>
    </dgm:pt>
    <dgm:pt modelId="{C07F3B1E-223D-47A7-B155-643F0997E149}" type="pres">
      <dgm:prSet presAssocID="{B7B0948D-C9B3-4852-9F2D-7FC8B3516E5E}" presName="centerShape" presStyleLbl="vennNode1" presStyleIdx="0" presStyleCnt="2" custLinFactNeighborX="24841" custLinFactNeighborY="-15287"/>
      <dgm:spPr/>
    </dgm:pt>
    <dgm:pt modelId="{67EC47A3-6586-4145-AA7A-6232E3BEB2EE}" type="pres">
      <dgm:prSet presAssocID="{8BF10BCA-9656-4050-B273-C45C61370F5A}" presName="node" presStyleLbl="vennNode1" presStyleIdx="1" presStyleCnt="2" custRadScaleRad="128268" custRadScaleInc="34598">
        <dgm:presLayoutVars>
          <dgm:bulletEnabled val="1"/>
        </dgm:presLayoutVars>
      </dgm:prSet>
      <dgm:spPr/>
    </dgm:pt>
  </dgm:ptLst>
  <dgm:cxnLst>
    <dgm:cxn modelId="{020E8F0E-7CC3-4E4A-AADE-FC9006CE7240}" srcId="{7008EF7A-E1B7-4417-A647-B51768066AE1}" destId="{B7B0948D-C9B3-4852-9F2D-7FC8B3516E5E}" srcOrd="0" destOrd="0" parTransId="{49954112-DC9C-4C73-9DED-3A87902E19D7}" sibTransId="{181EBD6C-9663-4BC8-A919-63CCBEE28303}"/>
    <dgm:cxn modelId="{AF602A36-1C9E-480A-93BE-C9AAC29F6B0E}" type="presOf" srcId="{7008EF7A-E1B7-4417-A647-B51768066AE1}" destId="{B49F1829-8307-4558-89AC-75A25A303A93}" srcOrd="0" destOrd="0" presId="urn:microsoft.com/office/officeart/2005/8/layout/radial3"/>
    <dgm:cxn modelId="{B20DE655-1605-42CD-BF35-E935525EE922}" type="presOf" srcId="{B7B0948D-C9B3-4852-9F2D-7FC8B3516E5E}" destId="{C07F3B1E-223D-47A7-B155-643F0997E149}" srcOrd="0" destOrd="0" presId="urn:microsoft.com/office/officeart/2005/8/layout/radial3"/>
    <dgm:cxn modelId="{3B1C4BB6-75A3-43A6-B91B-B33B9E87AA6F}" srcId="{B7B0948D-C9B3-4852-9F2D-7FC8B3516E5E}" destId="{8BF10BCA-9656-4050-B273-C45C61370F5A}" srcOrd="0" destOrd="0" parTransId="{F6AB85AA-5CFC-472D-8414-745DE3CE63C1}" sibTransId="{94DCF423-70BD-4ED9-9DFF-5C62386F0380}"/>
    <dgm:cxn modelId="{B41090C5-DB00-4AA2-B641-869F69D1E640}" type="presOf" srcId="{8BF10BCA-9656-4050-B273-C45C61370F5A}" destId="{67EC47A3-6586-4145-AA7A-6232E3BEB2EE}" srcOrd="0" destOrd="0" presId="urn:microsoft.com/office/officeart/2005/8/layout/radial3"/>
    <dgm:cxn modelId="{3EB04FA7-6880-4082-BF6F-0F81B6F0221D}" type="presParOf" srcId="{B49F1829-8307-4558-89AC-75A25A303A93}" destId="{7BEC2881-63FC-437B-8292-7DD550E2DA47}" srcOrd="0" destOrd="0" presId="urn:microsoft.com/office/officeart/2005/8/layout/radial3"/>
    <dgm:cxn modelId="{5DCADEFC-0B2B-4578-B639-E0CECDB6E09F}" type="presParOf" srcId="{7BEC2881-63FC-437B-8292-7DD550E2DA47}" destId="{C07F3B1E-223D-47A7-B155-643F0997E149}" srcOrd="0" destOrd="0" presId="urn:microsoft.com/office/officeart/2005/8/layout/radial3"/>
    <dgm:cxn modelId="{CBBB7587-4B3C-42EC-8A7E-A1D580CF5176}" type="presParOf" srcId="{7BEC2881-63FC-437B-8292-7DD550E2DA47}" destId="{67EC47A3-6586-4145-AA7A-6232E3BEB2EE}" srcOrd="1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0B4CE6-CF5B-4147-BEA8-4973BF4686AF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58482C-6D4B-4BDB-8C33-D8279F60688F}">
      <dgm:prSet phldrT="[Text]"/>
      <dgm:spPr/>
      <dgm:t>
        <a:bodyPr/>
        <a:lstStyle/>
        <a:p>
          <a:r>
            <a:rPr lang="en-US" dirty="0"/>
            <a:t>Strong Connections</a:t>
          </a:r>
        </a:p>
      </dgm:t>
    </dgm:pt>
    <dgm:pt modelId="{E7B19160-56B5-4A7E-8156-5894395011D2}" type="parTrans" cxnId="{A156ECB1-3DE5-44E1-A6FE-26909B108969}">
      <dgm:prSet/>
      <dgm:spPr/>
      <dgm:t>
        <a:bodyPr/>
        <a:lstStyle/>
        <a:p>
          <a:endParaRPr lang="en-US"/>
        </a:p>
      </dgm:t>
    </dgm:pt>
    <dgm:pt modelId="{E732362D-1322-4C40-A94D-C2FC89853EDF}" type="sibTrans" cxnId="{A156ECB1-3DE5-44E1-A6FE-26909B108969}">
      <dgm:prSet/>
      <dgm:spPr/>
      <dgm:t>
        <a:bodyPr/>
        <a:lstStyle/>
        <a:p>
          <a:endParaRPr lang="en-US"/>
        </a:p>
      </dgm:t>
    </dgm:pt>
    <dgm:pt modelId="{D557EEB2-7D07-40FC-A4C0-1463537CCB52}">
      <dgm:prSet phldrT="[Text]" phldr="1"/>
      <dgm:spPr/>
      <dgm:t>
        <a:bodyPr/>
        <a:lstStyle/>
        <a:p>
          <a:endParaRPr lang="en-US"/>
        </a:p>
      </dgm:t>
    </dgm:pt>
    <dgm:pt modelId="{E806FD9E-E211-413A-B9B4-C549393B2A55}" type="parTrans" cxnId="{BC3A1959-9DD5-4588-A039-C1039BB74963}">
      <dgm:prSet/>
      <dgm:spPr/>
      <dgm:t>
        <a:bodyPr/>
        <a:lstStyle/>
        <a:p>
          <a:endParaRPr lang="en-US"/>
        </a:p>
      </dgm:t>
    </dgm:pt>
    <dgm:pt modelId="{1246C78B-4A18-4C8D-B81E-BDD153E38BBB}" type="sibTrans" cxnId="{BC3A1959-9DD5-4588-A039-C1039BB74963}">
      <dgm:prSet/>
      <dgm:spPr/>
      <dgm:t>
        <a:bodyPr/>
        <a:lstStyle/>
        <a:p>
          <a:endParaRPr lang="en-US"/>
        </a:p>
      </dgm:t>
    </dgm:pt>
    <dgm:pt modelId="{E33B7D9E-D191-4079-9EA4-355CAC3F19B4}">
      <dgm:prSet phldrT="[Text]" phldr="1"/>
      <dgm:spPr/>
      <dgm:t>
        <a:bodyPr/>
        <a:lstStyle/>
        <a:p>
          <a:endParaRPr lang="en-US"/>
        </a:p>
      </dgm:t>
    </dgm:pt>
    <dgm:pt modelId="{A8A18868-31F1-4B2F-9F27-165787D53D5C}" type="parTrans" cxnId="{31578334-E257-432E-AF15-9FCC881461C6}">
      <dgm:prSet/>
      <dgm:spPr/>
      <dgm:t>
        <a:bodyPr/>
        <a:lstStyle/>
        <a:p>
          <a:endParaRPr lang="en-US"/>
        </a:p>
      </dgm:t>
    </dgm:pt>
    <dgm:pt modelId="{E6656086-D8E2-463B-A1BA-D798FD230058}" type="sibTrans" cxnId="{31578334-E257-432E-AF15-9FCC881461C6}">
      <dgm:prSet/>
      <dgm:spPr/>
      <dgm:t>
        <a:bodyPr/>
        <a:lstStyle/>
        <a:p>
          <a:endParaRPr lang="en-US"/>
        </a:p>
      </dgm:t>
    </dgm:pt>
    <dgm:pt modelId="{6D59976C-C011-4C5D-A5D2-C80E88E63585}">
      <dgm:prSet phldrT="[Text]" phldr="1"/>
      <dgm:spPr/>
      <dgm:t>
        <a:bodyPr/>
        <a:lstStyle/>
        <a:p>
          <a:endParaRPr lang="en-US"/>
        </a:p>
      </dgm:t>
    </dgm:pt>
    <dgm:pt modelId="{5794B31F-2784-412A-9704-85461B230630}" type="parTrans" cxnId="{D5C6CF7A-1F19-4A71-9D6A-6CFF85845E9D}">
      <dgm:prSet/>
      <dgm:spPr/>
      <dgm:t>
        <a:bodyPr/>
        <a:lstStyle/>
        <a:p>
          <a:endParaRPr lang="en-US"/>
        </a:p>
      </dgm:t>
    </dgm:pt>
    <dgm:pt modelId="{309DE6FB-FA4C-4760-B82D-07E5B4E758FA}" type="sibTrans" cxnId="{D5C6CF7A-1F19-4A71-9D6A-6CFF85845E9D}">
      <dgm:prSet/>
      <dgm:spPr/>
      <dgm:t>
        <a:bodyPr/>
        <a:lstStyle/>
        <a:p>
          <a:endParaRPr lang="en-US"/>
        </a:p>
      </dgm:t>
    </dgm:pt>
    <dgm:pt modelId="{EE2B08D8-4CBE-4396-8BF0-207D2A827687}">
      <dgm:prSet phldrT="[Text]" phldr="1"/>
      <dgm:spPr/>
      <dgm:t>
        <a:bodyPr/>
        <a:lstStyle/>
        <a:p>
          <a:endParaRPr lang="en-US"/>
        </a:p>
      </dgm:t>
    </dgm:pt>
    <dgm:pt modelId="{3CB40D85-626B-4265-9DE2-E8A7370F28FC}" type="parTrans" cxnId="{33454FC6-43D1-4D66-AF7D-693766B704BA}">
      <dgm:prSet/>
      <dgm:spPr/>
      <dgm:t>
        <a:bodyPr/>
        <a:lstStyle/>
        <a:p>
          <a:endParaRPr lang="en-US"/>
        </a:p>
      </dgm:t>
    </dgm:pt>
    <dgm:pt modelId="{580FD13B-7523-4BDC-87A3-771A151388B9}" type="sibTrans" cxnId="{33454FC6-43D1-4D66-AF7D-693766B704BA}">
      <dgm:prSet/>
      <dgm:spPr/>
      <dgm:t>
        <a:bodyPr/>
        <a:lstStyle/>
        <a:p>
          <a:endParaRPr lang="en-US"/>
        </a:p>
      </dgm:t>
    </dgm:pt>
    <dgm:pt modelId="{900252D2-4F31-424C-A72B-4C9BFDD98700}">
      <dgm:prSet phldrT="[Text]" phldr="1"/>
      <dgm:spPr/>
      <dgm:t>
        <a:bodyPr/>
        <a:lstStyle/>
        <a:p>
          <a:endParaRPr lang="en-US"/>
        </a:p>
      </dgm:t>
    </dgm:pt>
    <dgm:pt modelId="{F84B6E10-7E0E-4813-995F-950C4B153A41}" type="parTrans" cxnId="{45FEB2CB-DDAB-4830-BF65-83B92072A19C}">
      <dgm:prSet/>
      <dgm:spPr/>
      <dgm:t>
        <a:bodyPr/>
        <a:lstStyle/>
        <a:p>
          <a:endParaRPr lang="en-US"/>
        </a:p>
      </dgm:t>
    </dgm:pt>
    <dgm:pt modelId="{5E964A3D-A89F-42B5-A97B-6E4686E1D8BC}" type="sibTrans" cxnId="{45FEB2CB-DDAB-4830-BF65-83B92072A19C}">
      <dgm:prSet/>
      <dgm:spPr/>
      <dgm:t>
        <a:bodyPr/>
        <a:lstStyle/>
        <a:p>
          <a:endParaRPr lang="en-US"/>
        </a:p>
      </dgm:t>
    </dgm:pt>
    <dgm:pt modelId="{8654645D-8E8A-4B4A-A328-13747432DA19}">
      <dgm:prSet phldrT="[Text]" phldr="1"/>
      <dgm:spPr/>
      <dgm:t>
        <a:bodyPr/>
        <a:lstStyle/>
        <a:p>
          <a:endParaRPr lang="en-US"/>
        </a:p>
      </dgm:t>
    </dgm:pt>
    <dgm:pt modelId="{D44FFAC8-466E-45B6-A2A2-B46F69AD3814}" type="parTrans" cxnId="{EB89EEFB-684D-4448-8647-39CC7AD537DF}">
      <dgm:prSet/>
      <dgm:spPr/>
      <dgm:t>
        <a:bodyPr/>
        <a:lstStyle/>
        <a:p>
          <a:endParaRPr lang="en-US"/>
        </a:p>
      </dgm:t>
    </dgm:pt>
    <dgm:pt modelId="{8F39A49B-7B06-4D87-B28E-7E323507BDB9}" type="sibTrans" cxnId="{EB89EEFB-684D-4448-8647-39CC7AD537DF}">
      <dgm:prSet/>
      <dgm:spPr/>
      <dgm:t>
        <a:bodyPr/>
        <a:lstStyle/>
        <a:p>
          <a:endParaRPr lang="en-US"/>
        </a:p>
      </dgm:t>
    </dgm:pt>
    <dgm:pt modelId="{BC4F78F1-3055-4FE7-9B45-06D1623B8670}">
      <dgm:prSet phldrT="[Text]" phldr="1"/>
      <dgm:spPr/>
      <dgm:t>
        <a:bodyPr/>
        <a:lstStyle/>
        <a:p>
          <a:endParaRPr lang="en-US"/>
        </a:p>
      </dgm:t>
    </dgm:pt>
    <dgm:pt modelId="{5994BCF2-C0E0-4235-9E53-EF1955FA9A70}" type="parTrans" cxnId="{D0F495EB-80AA-42C3-BBDB-FDDC37985D3E}">
      <dgm:prSet/>
      <dgm:spPr/>
      <dgm:t>
        <a:bodyPr/>
        <a:lstStyle/>
        <a:p>
          <a:endParaRPr lang="en-US"/>
        </a:p>
      </dgm:t>
    </dgm:pt>
    <dgm:pt modelId="{8F114C6F-EA22-471C-AADA-E3EB8ADC845F}" type="sibTrans" cxnId="{D0F495EB-80AA-42C3-BBDB-FDDC37985D3E}">
      <dgm:prSet/>
      <dgm:spPr/>
      <dgm:t>
        <a:bodyPr/>
        <a:lstStyle/>
        <a:p>
          <a:endParaRPr lang="en-US"/>
        </a:p>
      </dgm:t>
    </dgm:pt>
    <dgm:pt modelId="{57EDBFFC-D753-4B5F-8261-146FBC66EC28}">
      <dgm:prSet phldrT="[Text]" phldr="1"/>
      <dgm:spPr/>
      <dgm:t>
        <a:bodyPr/>
        <a:lstStyle/>
        <a:p>
          <a:endParaRPr lang="en-US"/>
        </a:p>
      </dgm:t>
    </dgm:pt>
    <dgm:pt modelId="{38802372-2664-4E8D-89FE-E6FADD7E69BB}" type="parTrans" cxnId="{27D0C953-921E-4840-9E1A-FC478E08DD90}">
      <dgm:prSet/>
      <dgm:spPr/>
      <dgm:t>
        <a:bodyPr/>
        <a:lstStyle/>
        <a:p>
          <a:endParaRPr lang="en-US"/>
        </a:p>
      </dgm:t>
    </dgm:pt>
    <dgm:pt modelId="{13B35D68-6B1F-4A19-889E-79B2436E3B8C}" type="sibTrans" cxnId="{27D0C953-921E-4840-9E1A-FC478E08DD90}">
      <dgm:prSet/>
      <dgm:spPr/>
      <dgm:t>
        <a:bodyPr/>
        <a:lstStyle/>
        <a:p>
          <a:endParaRPr lang="en-US"/>
        </a:p>
      </dgm:t>
    </dgm:pt>
    <dgm:pt modelId="{ECA3E646-5FCA-49F5-94E1-8AAEB27C908B}">
      <dgm:prSet phldrT="[Text]" phldr="1"/>
      <dgm:spPr/>
      <dgm:t>
        <a:bodyPr/>
        <a:lstStyle/>
        <a:p>
          <a:endParaRPr lang="en-US"/>
        </a:p>
      </dgm:t>
    </dgm:pt>
    <dgm:pt modelId="{6AD9A489-F016-4819-B4A3-A52D5922511D}" type="parTrans" cxnId="{D440F343-1869-40F1-9C33-EA5F4D8B23D1}">
      <dgm:prSet/>
      <dgm:spPr/>
      <dgm:t>
        <a:bodyPr/>
        <a:lstStyle/>
        <a:p>
          <a:endParaRPr lang="en-US"/>
        </a:p>
      </dgm:t>
    </dgm:pt>
    <dgm:pt modelId="{FE33DABC-2F42-4BA1-A00C-F9CECC295B4B}" type="sibTrans" cxnId="{D440F343-1869-40F1-9C33-EA5F4D8B23D1}">
      <dgm:prSet/>
      <dgm:spPr/>
      <dgm:t>
        <a:bodyPr/>
        <a:lstStyle/>
        <a:p>
          <a:endParaRPr lang="en-US"/>
        </a:p>
      </dgm:t>
    </dgm:pt>
    <dgm:pt modelId="{2DAC3C4A-A12B-4AEF-82F1-9D853B076141}">
      <dgm:prSet phldrT="[Text]" phldr="1"/>
      <dgm:spPr/>
      <dgm:t>
        <a:bodyPr/>
        <a:lstStyle/>
        <a:p>
          <a:endParaRPr lang="en-US"/>
        </a:p>
      </dgm:t>
    </dgm:pt>
    <dgm:pt modelId="{58524E5D-040B-40A4-A762-8E8FB5FFF82C}" type="parTrans" cxnId="{89068905-EEEC-4AE8-AB26-C4A7A364520C}">
      <dgm:prSet/>
      <dgm:spPr/>
      <dgm:t>
        <a:bodyPr/>
        <a:lstStyle/>
        <a:p>
          <a:endParaRPr lang="en-US"/>
        </a:p>
      </dgm:t>
    </dgm:pt>
    <dgm:pt modelId="{07F67C00-9F54-4630-BDEF-81199CEFDE9E}" type="sibTrans" cxnId="{89068905-EEEC-4AE8-AB26-C4A7A364520C}">
      <dgm:prSet/>
      <dgm:spPr/>
      <dgm:t>
        <a:bodyPr/>
        <a:lstStyle/>
        <a:p>
          <a:endParaRPr lang="en-US"/>
        </a:p>
      </dgm:t>
    </dgm:pt>
    <dgm:pt modelId="{418A11EC-0737-4AC1-AAA6-CFF4DCB04AFF}">
      <dgm:prSet phldrT="[Text]" phldr="1"/>
      <dgm:spPr/>
      <dgm:t>
        <a:bodyPr/>
        <a:lstStyle/>
        <a:p>
          <a:endParaRPr lang="en-US" dirty="0"/>
        </a:p>
      </dgm:t>
    </dgm:pt>
    <dgm:pt modelId="{B364A947-4B32-4BB0-ADC0-A5F9C48200E9}" type="sibTrans" cxnId="{395940D2-476B-4FC6-A016-F8092833F2A0}">
      <dgm:prSet/>
      <dgm:spPr/>
      <dgm:t>
        <a:bodyPr/>
        <a:lstStyle/>
        <a:p>
          <a:endParaRPr lang="en-US"/>
        </a:p>
      </dgm:t>
    </dgm:pt>
    <dgm:pt modelId="{96470710-0F5E-41AF-A20A-C610B4C0B27A}" type="parTrans" cxnId="{395940D2-476B-4FC6-A016-F8092833F2A0}">
      <dgm:prSet/>
      <dgm:spPr/>
      <dgm:t>
        <a:bodyPr/>
        <a:lstStyle/>
        <a:p>
          <a:endParaRPr lang="en-US"/>
        </a:p>
      </dgm:t>
    </dgm:pt>
    <dgm:pt modelId="{776F4D2F-4C1B-4051-B917-678B13FDB4E6}">
      <dgm:prSet phldrT="[Text]" phldr="1"/>
      <dgm:spPr/>
      <dgm:t>
        <a:bodyPr/>
        <a:lstStyle/>
        <a:p>
          <a:endParaRPr lang="en-US"/>
        </a:p>
      </dgm:t>
    </dgm:pt>
    <dgm:pt modelId="{14DB3A03-C8BB-4F47-8722-A01BD0F4E604}" type="sibTrans" cxnId="{8BD042E2-A059-413E-AD49-E6263ECA8A89}">
      <dgm:prSet/>
      <dgm:spPr/>
      <dgm:t>
        <a:bodyPr/>
        <a:lstStyle/>
        <a:p>
          <a:endParaRPr lang="en-US"/>
        </a:p>
      </dgm:t>
    </dgm:pt>
    <dgm:pt modelId="{B38312A8-5010-42DC-B4B4-29C26C16D733}" type="parTrans" cxnId="{8BD042E2-A059-413E-AD49-E6263ECA8A89}">
      <dgm:prSet/>
      <dgm:spPr/>
      <dgm:t>
        <a:bodyPr/>
        <a:lstStyle/>
        <a:p>
          <a:endParaRPr lang="en-US"/>
        </a:p>
      </dgm:t>
    </dgm:pt>
    <dgm:pt modelId="{4907097F-3697-43E4-BB04-F8F1101FA5A5}">
      <dgm:prSet phldrT="[Text]" phldr="1"/>
      <dgm:spPr/>
      <dgm:t>
        <a:bodyPr/>
        <a:lstStyle/>
        <a:p>
          <a:endParaRPr lang="en-US" dirty="0"/>
        </a:p>
      </dgm:t>
    </dgm:pt>
    <dgm:pt modelId="{0A953316-12F2-4148-B118-7CCFCE52F7E4}" type="sibTrans" cxnId="{2A5336AA-4700-47A4-B815-A3960F8A397D}">
      <dgm:prSet/>
      <dgm:spPr/>
      <dgm:t>
        <a:bodyPr/>
        <a:lstStyle/>
        <a:p>
          <a:endParaRPr lang="en-US"/>
        </a:p>
      </dgm:t>
    </dgm:pt>
    <dgm:pt modelId="{22E480EE-70DB-4623-B8E0-84EA4DB035B1}" type="parTrans" cxnId="{2A5336AA-4700-47A4-B815-A3960F8A397D}">
      <dgm:prSet/>
      <dgm:spPr/>
      <dgm:t>
        <a:bodyPr/>
        <a:lstStyle/>
        <a:p>
          <a:endParaRPr lang="en-US"/>
        </a:p>
      </dgm:t>
    </dgm:pt>
    <dgm:pt modelId="{AD864603-6700-4281-B810-08EB7BD8B517}" type="pres">
      <dgm:prSet presAssocID="{8A0B4CE6-CF5B-4147-BEA8-4973BF4686AF}" presName="composite" presStyleCnt="0">
        <dgm:presLayoutVars>
          <dgm:chMax val="1"/>
          <dgm:dir/>
          <dgm:resizeHandles val="exact"/>
        </dgm:presLayoutVars>
      </dgm:prSet>
      <dgm:spPr/>
    </dgm:pt>
    <dgm:pt modelId="{73DCAC6A-EE39-43BE-9F56-B5F18FF008B4}" type="pres">
      <dgm:prSet presAssocID="{8A0B4CE6-CF5B-4147-BEA8-4973BF4686AF}" presName="radial" presStyleCnt="0">
        <dgm:presLayoutVars>
          <dgm:animLvl val="ctr"/>
        </dgm:presLayoutVars>
      </dgm:prSet>
      <dgm:spPr/>
    </dgm:pt>
    <dgm:pt modelId="{04CB67C9-36C6-4FCB-9EBE-8ED0ADD97FCE}" type="pres">
      <dgm:prSet presAssocID="{1F58482C-6D4B-4BDB-8C33-D8279F60688F}" presName="centerShape" presStyleLbl="vennNode1" presStyleIdx="0" presStyleCnt="14"/>
      <dgm:spPr/>
    </dgm:pt>
    <dgm:pt modelId="{574BD2E4-01D2-4F9A-860B-51FF00EE099E}" type="pres">
      <dgm:prSet presAssocID="{D557EEB2-7D07-40FC-A4C0-1463537CCB52}" presName="node" presStyleLbl="vennNode1" presStyleIdx="1" presStyleCnt="14" custRadScaleRad="73741" custRadScaleInc="48">
        <dgm:presLayoutVars>
          <dgm:bulletEnabled val="1"/>
        </dgm:presLayoutVars>
      </dgm:prSet>
      <dgm:spPr/>
    </dgm:pt>
    <dgm:pt modelId="{4C206A4B-0152-4A9D-91F6-6DB69606EB7F}" type="pres">
      <dgm:prSet presAssocID="{E33B7D9E-D191-4079-9EA4-355CAC3F19B4}" presName="node" presStyleLbl="vennNode1" presStyleIdx="2" presStyleCnt="14" custRadScaleRad="84450" custRadScaleInc="40273">
        <dgm:presLayoutVars>
          <dgm:bulletEnabled val="1"/>
        </dgm:presLayoutVars>
      </dgm:prSet>
      <dgm:spPr/>
    </dgm:pt>
    <dgm:pt modelId="{EEB40449-B63A-4C47-9137-D1970B27D623}" type="pres">
      <dgm:prSet presAssocID="{4907097F-3697-43E4-BB04-F8F1101FA5A5}" presName="node" presStyleLbl="vennNode1" presStyleIdx="3" presStyleCnt="14" custRadScaleRad="81234" custRadScaleInc="-41871">
        <dgm:presLayoutVars>
          <dgm:bulletEnabled val="1"/>
        </dgm:presLayoutVars>
      </dgm:prSet>
      <dgm:spPr/>
    </dgm:pt>
    <dgm:pt modelId="{6A55C203-137B-4E06-8029-EB47353F5EDE}" type="pres">
      <dgm:prSet presAssocID="{776F4D2F-4C1B-4051-B917-678B13FDB4E6}" presName="node" presStyleLbl="vennNode1" presStyleIdx="4" presStyleCnt="14" custRadScaleRad="81234" custRadScaleInc="-41871">
        <dgm:presLayoutVars>
          <dgm:bulletEnabled val="1"/>
        </dgm:presLayoutVars>
      </dgm:prSet>
      <dgm:spPr/>
    </dgm:pt>
    <dgm:pt modelId="{8DBDA11D-2594-4471-8D82-01C008BADDAA}" type="pres">
      <dgm:prSet presAssocID="{418A11EC-0737-4AC1-AAA6-CFF4DCB04AFF}" presName="node" presStyleLbl="vennNode1" presStyleIdx="5" presStyleCnt="14" custRadScaleRad="81234" custRadScaleInc="-41871">
        <dgm:presLayoutVars>
          <dgm:bulletEnabled val="1"/>
        </dgm:presLayoutVars>
      </dgm:prSet>
      <dgm:spPr/>
    </dgm:pt>
    <dgm:pt modelId="{3F297864-8C65-4EA4-87BE-8DC5DC1072C0}" type="pres">
      <dgm:prSet presAssocID="{ECA3E646-5FCA-49F5-94E1-8AAEB27C908B}" presName="node" presStyleLbl="vennNode1" presStyleIdx="6" presStyleCnt="14" custRadScaleRad="81234" custRadScaleInc="-41871">
        <dgm:presLayoutVars>
          <dgm:bulletEnabled val="1"/>
        </dgm:presLayoutVars>
      </dgm:prSet>
      <dgm:spPr/>
    </dgm:pt>
    <dgm:pt modelId="{AF41FA38-5C7B-4E8D-9256-20900E8F01CC}" type="pres">
      <dgm:prSet presAssocID="{2DAC3C4A-A12B-4AEF-82F1-9D853B076141}" presName="node" presStyleLbl="vennNode1" presStyleIdx="7" presStyleCnt="14" custRadScaleRad="81234" custRadScaleInc="-41871">
        <dgm:presLayoutVars>
          <dgm:bulletEnabled val="1"/>
        </dgm:presLayoutVars>
      </dgm:prSet>
      <dgm:spPr/>
    </dgm:pt>
    <dgm:pt modelId="{02777501-563A-48FE-9054-6EF34C71150B}" type="pres">
      <dgm:prSet presAssocID="{6D59976C-C011-4C5D-A5D2-C80E88E63585}" presName="node" presStyleLbl="vennNode1" presStyleIdx="8" presStyleCnt="14" custRadScaleRad="81234" custRadScaleInc="-41871">
        <dgm:presLayoutVars>
          <dgm:bulletEnabled val="1"/>
        </dgm:presLayoutVars>
      </dgm:prSet>
      <dgm:spPr/>
    </dgm:pt>
    <dgm:pt modelId="{C25F4ECC-13D3-4C0E-8E62-7F153EF654C8}" type="pres">
      <dgm:prSet presAssocID="{EE2B08D8-4CBE-4396-8BF0-207D2A827687}" presName="node" presStyleLbl="vennNode1" presStyleIdx="9" presStyleCnt="14" custRadScaleRad="81234" custRadScaleInc="-41871">
        <dgm:presLayoutVars>
          <dgm:bulletEnabled val="1"/>
        </dgm:presLayoutVars>
      </dgm:prSet>
      <dgm:spPr/>
    </dgm:pt>
    <dgm:pt modelId="{63B76CCF-BAC2-4343-B5BA-3BFA306138C2}" type="pres">
      <dgm:prSet presAssocID="{900252D2-4F31-424C-A72B-4C9BFDD98700}" presName="node" presStyleLbl="vennNode1" presStyleIdx="10" presStyleCnt="14" custRadScaleRad="81234" custRadScaleInc="-41871">
        <dgm:presLayoutVars>
          <dgm:bulletEnabled val="1"/>
        </dgm:presLayoutVars>
      </dgm:prSet>
      <dgm:spPr/>
    </dgm:pt>
    <dgm:pt modelId="{5ABE20BE-1225-49F5-8086-CD2AA744AC16}" type="pres">
      <dgm:prSet presAssocID="{8654645D-8E8A-4B4A-A328-13747432DA19}" presName="node" presStyleLbl="vennNode1" presStyleIdx="11" presStyleCnt="14" custRadScaleRad="81234" custRadScaleInc="-41871">
        <dgm:presLayoutVars>
          <dgm:bulletEnabled val="1"/>
        </dgm:presLayoutVars>
      </dgm:prSet>
      <dgm:spPr/>
    </dgm:pt>
    <dgm:pt modelId="{D578B3FA-568F-45E8-AE3B-2D1EE2784B5E}" type="pres">
      <dgm:prSet presAssocID="{BC4F78F1-3055-4FE7-9B45-06D1623B8670}" presName="node" presStyleLbl="vennNode1" presStyleIdx="12" presStyleCnt="14" custRadScaleRad="81234" custRadScaleInc="-41871">
        <dgm:presLayoutVars>
          <dgm:bulletEnabled val="1"/>
        </dgm:presLayoutVars>
      </dgm:prSet>
      <dgm:spPr/>
    </dgm:pt>
    <dgm:pt modelId="{4860DCCC-00DD-432A-B215-A62C56D8E5D7}" type="pres">
      <dgm:prSet presAssocID="{57EDBFFC-D753-4B5F-8261-146FBC66EC28}" presName="node" presStyleLbl="vennNode1" presStyleIdx="13" presStyleCnt="14" custRadScaleRad="81234" custRadScaleInc="-41871">
        <dgm:presLayoutVars>
          <dgm:bulletEnabled val="1"/>
        </dgm:presLayoutVars>
      </dgm:prSet>
      <dgm:spPr/>
    </dgm:pt>
  </dgm:ptLst>
  <dgm:cxnLst>
    <dgm:cxn modelId="{96A0B004-841B-4260-90B1-DB0612A37350}" type="presOf" srcId="{6D59976C-C011-4C5D-A5D2-C80E88E63585}" destId="{02777501-563A-48FE-9054-6EF34C71150B}" srcOrd="0" destOrd="0" presId="urn:microsoft.com/office/officeart/2005/8/layout/radial3"/>
    <dgm:cxn modelId="{89068905-EEEC-4AE8-AB26-C4A7A364520C}" srcId="{1F58482C-6D4B-4BDB-8C33-D8279F60688F}" destId="{2DAC3C4A-A12B-4AEF-82F1-9D853B076141}" srcOrd="6" destOrd="0" parTransId="{58524E5D-040B-40A4-A762-8E8FB5FFF82C}" sibTransId="{07F67C00-9F54-4630-BDEF-81199CEFDE9E}"/>
    <dgm:cxn modelId="{32E71A0C-656D-495E-83CB-2DEC1BB7CF63}" type="presOf" srcId="{8A0B4CE6-CF5B-4147-BEA8-4973BF4686AF}" destId="{AD864603-6700-4281-B810-08EB7BD8B517}" srcOrd="0" destOrd="0" presId="urn:microsoft.com/office/officeart/2005/8/layout/radial3"/>
    <dgm:cxn modelId="{B0597E16-D2FC-4D5C-BDCC-16902ABEB7D4}" type="presOf" srcId="{ECA3E646-5FCA-49F5-94E1-8AAEB27C908B}" destId="{3F297864-8C65-4EA4-87BE-8DC5DC1072C0}" srcOrd="0" destOrd="0" presId="urn:microsoft.com/office/officeart/2005/8/layout/radial3"/>
    <dgm:cxn modelId="{26861B1A-EF16-4F37-81E6-FC3FCC5BE28B}" type="presOf" srcId="{2DAC3C4A-A12B-4AEF-82F1-9D853B076141}" destId="{AF41FA38-5C7B-4E8D-9256-20900E8F01CC}" srcOrd="0" destOrd="0" presId="urn:microsoft.com/office/officeart/2005/8/layout/radial3"/>
    <dgm:cxn modelId="{31578334-E257-432E-AF15-9FCC881461C6}" srcId="{1F58482C-6D4B-4BDB-8C33-D8279F60688F}" destId="{E33B7D9E-D191-4079-9EA4-355CAC3F19B4}" srcOrd="1" destOrd="0" parTransId="{A8A18868-31F1-4B2F-9F27-165787D53D5C}" sibTransId="{E6656086-D8E2-463B-A1BA-D798FD230058}"/>
    <dgm:cxn modelId="{61B5823F-9037-41F1-AD49-EF1EA8603867}" type="presOf" srcId="{776F4D2F-4C1B-4051-B917-678B13FDB4E6}" destId="{6A55C203-137B-4E06-8029-EB47353F5EDE}" srcOrd="0" destOrd="0" presId="urn:microsoft.com/office/officeart/2005/8/layout/radial3"/>
    <dgm:cxn modelId="{D440F343-1869-40F1-9C33-EA5F4D8B23D1}" srcId="{1F58482C-6D4B-4BDB-8C33-D8279F60688F}" destId="{ECA3E646-5FCA-49F5-94E1-8AAEB27C908B}" srcOrd="5" destOrd="0" parTransId="{6AD9A489-F016-4819-B4A3-A52D5922511D}" sibTransId="{FE33DABC-2F42-4BA1-A00C-F9CECC295B4B}"/>
    <dgm:cxn modelId="{E8DB7364-D3E7-46FE-A646-71042C0B1C0C}" type="presOf" srcId="{8654645D-8E8A-4B4A-A328-13747432DA19}" destId="{5ABE20BE-1225-49F5-8086-CD2AA744AC16}" srcOrd="0" destOrd="0" presId="urn:microsoft.com/office/officeart/2005/8/layout/radial3"/>
    <dgm:cxn modelId="{27D0C953-921E-4840-9E1A-FC478E08DD90}" srcId="{1F58482C-6D4B-4BDB-8C33-D8279F60688F}" destId="{57EDBFFC-D753-4B5F-8261-146FBC66EC28}" srcOrd="12" destOrd="0" parTransId="{38802372-2664-4E8D-89FE-E6FADD7E69BB}" sibTransId="{13B35D68-6B1F-4A19-889E-79B2436E3B8C}"/>
    <dgm:cxn modelId="{1A156854-562B-4BAF-86C1-D966FEDAC8A9}" type="presOf" srcId="{1F58482C-6D4B-4BDB-8C33-D8279F60688F}" destId="{04CB67C9-36C6-4FCB-9EBE-8ED0ADD97FCE}" srcOrd="0" destOrd="0" presId="urn:microsoft.com/office/officeart/2005/8/layout/radial3"/>
    <dgm:cxn modelId="{BC3A1959-9DD5-4588-A039-C1039BB74963}" srcId="{1F58482C-6D4B-4BDB-8C33-D8279F60688F}" destId="{D557EEB2-7D07-40FC-A4C0-1463537CCB52}" srcOrd="0" destOrd="0" parTransId="{E806FD9E-E211-413A-B9B4-C549393B2A55}" sibTransId="{1246C78B-4A18-4C8D-B81E-BDD153E38BBB}"/>
    <dgm:cxn modelId="{D5C6CF7A-1F19-4A71-9D6A-6CFF85845E9D}" srcId="{1F58482C-6D4B-4BDB-8C33-D8279F60688F}" destId="{6D59976C-C011-4C5D-A5D2-C80E88E63585}" srcOrd="7" destOrd="0" parTransId="{5794B31F-2784-412A-9704-85461B230630}" sibTransId="{309DE6FB-FA4C-4760-B82D-07E5B4E758FA}"/>
    <dgm:cxn modelId="{1CFC8B83-850E-4146-9918-1A65B10E3001}" type="presOf" srcId="{E33B7D9E-D191-4079-9EA4-355CAC3F19B4}" destId="{4C206A4B-0152-4A9D-91F6-6DB69606EB7F}" srcOrd="0" destOrd="0" presId="urn:microsoft.com/office/officeart/2005/8/layout/radial3"/>
    <dgm:cxn modelId="{69F8D2A8-205F-4B94-9C1B-84FF5A6E8BBC}" type="presOf" srcId="{EE2B08D8-4CBE-4396-8BF0-207D2A827687}" destId="{C25F4ECC-13D3-4C0E-8E62-7F153EF654C8}" srcOrd="0" destOrd="0" presId="urn:microsoft.com/office/officeart/2005/8/layout/radial3"/>
    <dgm:cxn modelId="{2A5336AA-4700-47A4-B815-A3960F8A397D}" srcId="{1F58482C-6D4B-4BDB-8C33-D8279F60688F}" destId="{4907097F-3697-43E4-BB04-F8F1101FA5A5}" srcOrd="2" destOrd="0" parTransId="{22E480EE-70DB-4623-B8E0-84EA4DB035B1}" sibTransId="{0A953316-12F2-4148-B118-7CCFCE52F7E4}"/>
    <dgm:cxn modelId="{A156ECB1-3DE5-44E1-A6FE-26909B108969}" srcId="{8A0B4CE6-CF5B-4147-BEA8-4973BF4686AF}" destId="{1F58482C-6D4B-4BDB-8C33-D8279F60688F}" srcOrd="0" destOrd="0" parTransId="{E7B19160-56B5-4A7E-8156-5894395011D2}" sibTransId="{E732362D-1322-4C40-A94D-C2FC89853EDF}"/>
    <dgm:cxn modelId="{FEBB73B3-1CF5-4187-81D4-14CFE6A2FBE8}" type="presOf" srcId="{57EDBFFC-D753-4B5F-8261-146FBC66EC28}" destId="{4860DCCC-00DD-432A-B215-A62C56D8E5D7}" srcOrd="0" destOrd="0" presId="urn:microsoft.com/office/officeart/2005/8/layout/radial3"/>
    <dgm:cxn modelId="{6B6F1FB6-4F98-4D5F-96F3-F623A4059BD3}" type="presOf" srcId="{418A11EC-0737-4AC1-AAA6-CFF4DCB04AFF}" destId="{8DBDA11D-2594-4471-8D82-01C008BADDAA}" srcOrd="0" destOrd="0" presId="urn:microsoft.com/office/officeart/2005/8/layout/radial3"/>
    <dgm:cxn modelId="{5CC83BB7-61C6-44B4-8720-0F50560BC726}" type="presOf" srcId="{BC4F78F1-3055-4FE7-9B45-06D1623B8670}" destId="{D578B3FA-568F-45E8-AE3B-2D1EE2784B5E}" srcOrd="0" destOrd="0" presId="urn:microsoft.com/office/officeart/2005/8/layout/radial3"/>
    <dgm:cxn modelId="{4E19CEBF-953E-4019-9CE1-AFA0A120855B}" type="presOf" srcId="{900252D2-4F31-424C-A72B-4C9BFDD98700}" destId="{63B76CCF-BAC2-4343-B5BA-3BFA306138C2}" srcOrd="0" destOrd="0" presId="urn:microsoft.com/office/officeart/2005/8/layout/radial3"/>
    <dgm:cxn modelId="{33454FC6-43D1-4D66-AF7D-693766B704BA}" srcId="{1F58482C-6D4B-4BDB-8C33-D8279F60688F}" destId="{EE2B08D8-4CBE-4396-8BF0-207D2A827687}" srcOrd="8" destOrd="0" parTransId="{3CB40D85-626B-4265-9DE2-E8A7370F28FC}" sibTransId="{580FD13B-7523-4BDC-87A3-771A151388B9}"/>
    <dgm:cxn modelId="{45FEB2CB-DDAB-4830-BF65-83B92072A19C}" srcId="{1F58482C-6D4B-4BDB-8C33-D8279F60688F}" destId="{900252D2-4F31-424C-A72B-4C9BFDD98700}" srcOrd="9" destOrd="0" parTransId="{F84B6E10-7E0E-4813-995F-950C4B153A41}" sibTransId="{5E964A3D-A89F-42B5-A97B-6E4686E1D8BC}"/>
    <dgm:cxn modelId="{395940D2-476B-4FC6-A016-F8092833F2A0}" srcId="{1F58482C-6D4B-4BDB-8C33-D8279F60688F}" destId="{418A11EC-0737-4AC1-AAA6-CFF4DCB04AFF}" srcOrd="4" destOrd="0" parTransId="{96470710-0F5E-41AF-A20A-C610B4C0B27A}" sibTransId="{B364A947-4B32-4BB0-ADC0-A5F9C48200E9}"/>
    <dgm:cxn modelId="{9E3660E1-0BA1-477C-BE0E-B8BA0984CF57}" type="presOf" srcId="{4907097F-3697-43E4-BB04-F8F1101FA5A5}" destId="{EEB40449-B63A-4C47-9137-D1970B27D623}" srcOrd="0" destOrd="0" presId="urn:microsoft.com/office/officeart/2005/8/layout/radial3"/>
    <dgm:cxn modelId="{8BD042E2-A059-413E-AD49-E6263ECA8A89}" srcId="{1F58482C-6D4B-4BDB-8C33-D8279F60688F}" destId="{776F4D2F-4C1B-4051-B917-678B13FDB4E6}" srcOrd="3" destOrd="0" parTransId="{B38312A8-5010-42DC-B4B4-29C26C16D733}" sibTransId="{14DB3A03-C8BB-4F47-8722-A01BD0F4E604}"/>
    <dgm:cxn modelId="{D0F495EB-80AA-42C3-BBDB-FDDC37985D3E}" srcId="{1F58482C-6D4B-4BDB-8C33-D8279F60688F}" destId="{BC4F78F1-3055-4FE7-9B45-06D1623B8670}" srcOrd="11" destOrd="0" parTransId="{5994BCF2-C0E0-4235-9E53-EF1955FA9A70}" sibTransId="{8F114C6F-EA22-471C-AADA-E3EB8ADC845F}"/>
    <dgm:cxn modelId="{5DDA76F0-8B4A-4C7C-82C0-59D2DAFAD661}" type="presOf" srcId="{D557EEB2-7D07-40FC-A4C0-1463537CCB52}" destId="{574BD2E4-01D2-4F9A-860B-51FF00EE099E}" srcOrd="0" destOrd="0" presId="urn:microsoft.com/office/officeart/2005/8/layout/radial3"/>
    <dgm:cxn modelId="{EB89EEFB-684D-4448-8647-39CC7AD537DF}" srcId="{1F58482C-6D4B-4BDB-8C33-D8279F60688F}" destId="{8654645D-8E8A-4B4A-A328-13747432DA19}" srcOrd="10" destOrd="0" parTransId="{D44FFAC8-466E-45B6-A2A2-B46F69AD3814}" sibTransId="{8F39A49B-7B06-4D87-B28E-7E323507BDB9}"/>
    <dgm:cxn modelId="{B33BC23B-85BA-452F-9A65-C22B5D150720}" type="presParOf" srcId="{AD864603-6700-4281-B810-08EB7BD8B517}" destId="{73DCAC6A-EE39-43BE-9F56-B5F18FF008B4}" srcOrd="0" destOrd="0" presId="urn:microsoft.com/office/officeart/2005/8/layout/radial3"/>
    <dgm:cxn modelId="{5A7FE140-FC0A-476F-A139-84DCBF4C4269}" type="presParOf" srcId="{73DCAC6A-EE39-43BE-9F56-B5F18FF008B4}" destId="{04CB67C9-36C6-4FCB-9EBE-8ED0ADD97FCE}" srcOrd="0" destOrd="0" presId="urn:microsoft.com/office/officeart/2005/8/layout/radial3"/>
    <dgm:cxn modelId="{0FBF9096-2FB7-4005-A18D-BDFD9271C8C3}" type="presParOf" srcId="{73DCAC6A-EE39-43BE-9F56-B5F18FF008B4}" destId="{574BD2E4-01D2-4F9A-860B-51FF00EE099E}" srcOrd="1" destOrd="0" presId="urn:microsoft.com/office/officeart/2005/8/layout/radial3"/>
    <dgm:cxn modelId="{604F5530-EB76-43FC-A253-ABFC6402CB4E}" type="presParOf" srcId="{73DCAC6A-EE39-43BE-9F56-B5F18FF008B4}" destId="{4C206A4B-0152-4A9D-91F6-6DB69606EB7F}" srcOrd="2" destOrd="0" presId="urn:microsoft.com/office/officeart/2005/8/layout/radial3"/>
    <dgm:cxn modelId="{AF6DB4F4-0DB8-4D3A-95E7-ED2B38374DD1}" type="presParOf" srcId="{73DCAC6A-EE39-43BE-9F56-B5F18FF008B4}" destId="{EEB40449-B63A-4C47-9137-D1970B27D623}" srcOrd="3" destOrd="0" presId="urn:microsoft.com/office/officeart/2005/8/layout/radial3"/>
    <dgm:cxn modelId="{85AAF8E5-6849-4CDC-A280-A4AE6BB46A14}" type="presParOf" srcId="{73DCAC6A-EE39-43BE-9F56-B5F18FF008B4}" destId="{6A55C203-137B-4E06-8029-EB47353F5EDE}" srcOrd="4" destOrd="0" presId="urn:microsoft.com/office/officeart/2005/8/layout/radial3"/>
    <dgm:cxn modelId="{4D58208F-74D4-4C7D-A665-912D157BBBBF}" type="presParOf" srcId="{73DCAC6A-EE39-43BE-9F56-B5F18FF008B4}" destId="{8DBDA11D-2594-4471-8D82-01C008BADDAA}" srcOrd="5" destOrd="0" presId="urn:microsoft.com/office/officeart/2005/8/layout/radial3"/>
    <dgm:cxn modelId="{81B373FE-C06D-42D6-8E1F-F93B433616CC}" type="presParOf" srcId="{73DCAC6A-EE39-43BE-9F56-B5F18FF008B4}" destId="{3F297864-8C65-4EA4-87BE-8DC5DC1072C0}" srcOrd="6" destOrd="0" presId="urn:microsoft.com/office/officeart/2005/8/layout/radial3"/>
    <dgm:cxn modelId="{B4E345C5-5065-4E0E-8E2B-4884FDC2839C}" type="presParOf" srcId="{73DCAC6A-EE39-43BE-9F56-B5F18FF008B4}" destId="{AF41FA38-5C7B-4E8D-9256-20900E8F01CC}" srcOrd="7" destOrd="0" presId="urn:microsoft.com/office/officeart/2005/8/layout/radial3"/>
    <dgm:cxn modelId="{778FBB8D-741D-4388-B564-6CFA25749603}" type="presParOf" srcId="{73DCAC6A-EE39-43BE-9F56-B5F18FF008B4}" destId="{02777501-563A-48FE-9054-6EF34C71150B}" srcOrd="8" destOrd="0" presId="urn:microsoft.com/office/officeart/2005/8/layout/radial3"/>
    <dgm:cxn modelId="{A42A0B0B-D193-46A7-86CD-3DBA9BC67BE3}" type="presParOf" srcId="{73DCAC6A-EE39-43BE-9F56-B5F18FF008B4}" destId="{C25F4ECC-13D3-4C0E-8E62-7F153EF654C8}" srcOrd="9" destOrd="0" presId="urn:microsoft.com/office/officeart/2005/8/layout/radial3"/>
    <dgm:cxn modelId="{ECFEDB68-169F-48B3-B4C3-1E8C2D6885A2}" type="presParOf" srcId="{73DCAC6A-EE39-43BE-9F56-B5F18FF008B4}" destId="{63B76CCF-BAC2-4343-B5BA-3BFA306138C2}" srcOrd="10" destOrd="0" presId="urn:microsoft.com/office/officeart/2005/8/layout/radial3"/>
    <dgm:cxn modelId="{0256A57F-02ED-4764-8B73-8D8F87A3E482}" type="presParOf" srcId="{73DCAC6A-EE39-43BE-9F56-B5F18FF008B4}" destId="{5ABE20BE-1225-49F5-8086-CD2AA744AC16}" srcOrd="11" destOrd="0" presId="urn:microsoft.com/office/officeart/2005/8/layout/radial3"/>
    <dgm:cxn modelId="{F4C9436D-EECF-4017-B45F-A5D4C970AA35}" type="presParOf" srcId="{73DCAC6A-EE39-43BE-9F56-B5F18FF008B4}" destId="{D578B3FA-568F-45E8-AE3B-2D1EE2784B5E}" srcOrd="12" destOrd="0" presId="urn:microsoft.com/office/officeart/2005/8/layout/radial3"/>
    <dgm:cxn modelId="{E978D9C0-76D7-4D03-B985-256F70ED20A2}" type="presParOf" srcId="{73DCAC6A-EE39-43BE-9F56-B5F18FF008B4}" destId="{4860DCCC-00DD-432A-B215-A62C56D8E5D7}" srcOrd="1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0B4CE6-CF5B-4147-BEA8-4973BF4686AF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58482C-6D4B-4BDB-8C33-D8279F60688F}">
      <dgm:prSet phldrT="[Text]"/>
      <dgm:spPr/>
      <dgm:t>
        <a:bodyPr/>
        <a:lstStyle/>
        <a:p>
          <a:r>
            <a:rPr lang="en-US" dirty="0"/>
            <a:t>Loose Connections</a:t>
          </a:r>
        </a:p>
      </dgm:t>
    </dgm:pt>
    <dgm:pt modelId="{E7B19160-56B5-4A7E-8156-5894395011D2}" type="parTrans" cxnId="{A156ECB1-3DE5-44E1-A6FE-26909B108969}">
      <dgm:prSet/>
      <dgm:spPr/>
      <dgm:t>
        <a:bodyPr/>
        <a:lstStyle/>
        <a:p>
          <a:endParaRPr lang="en-US"/>
        </a:p>
      </dgm:t>
    </dgm:pt>
    <dgm:pt modelId="{E732362D-1322-4C40-A94D-C2FC89853EDF}" type="sibTrans" cxnId="{A156ECB1-3DE5-44E1-A6FE-26909B108969}">
      <dgm:prSet/>
      <dgm:spPr/>
      <dgm:t>
        <a:bodyPr/>
        <a:lstStyle/>
        <a:p>
          <a:endParaRPr lang="en-US"/>
        </a:p>
      </dgm:t>
    </dgm:pt>
    <dgm:pt modelId="{D557EEB2-7D07-40FC-A4C0-1463537CCB52}">
      <dgm:prSet phldrT="[Text]" phldr="1"/>
      <dgm:spPr/>
      <dgm:t>
        <a:bodyPr/>
        <a:lstStyle/>
        <a:p>
          <a:endParaRPr lang="en-US"/>
        </a:p>
      </dgm:t>
    </dgm:pt>
    <dgm:pt modelId="{E806FD9E-E211-413A-B9B4-C549393B2A55}" type="parTrans" cxnId="{BC3A1959-9DD5-4588-A039-C1039BB74963}">
      <dgm:prSet/>
      <dgm:spPr/>
      <dgm:t>
        <a:bodyPr/>
        <a:lstStyle/>
        <a:p>
          <a:endParaRPr lang="en-US"/>
        </a:p>
      </dgm:t>
    </dgm:pt>
    <dgm:pt modelId="{1246C78B-4A18-4C8D-B81E-BDD153E38BBB}" type="sibTrans" cxnId="{BC3A1959-9DD5-4588-A039-C1039BB74963}">
      <dgm:prSet/>
      <dgm:spPr/>
      <dgm:t>
        <a:bodyPr/>
        <a:lstStyle/>
        <a:p>
          <a:endParaRPr lang="en-US"/>
        </a:p>
      </dgm:t>
    </dgm:pt>
    <dgm:pt modelId="{E33B7D9E-D191-4079-9EA4-355CAC3F19B4}">
      <dgm:prSet phldrT="[Text]" phldr="1"/>
      <dgm:spPr/>
      <dgm:t>
        <a:bodyPr/>
        <a:lstStyle/>
        <a:p>
          <a:endParaRPr lang="en-US"/>
        </a:p>
      </dgm:t>
    </dgm:pt>
    <dgm:pt modelId="{A8A18868-31F1-4B2F-9F27-165787D53D5C}" type="parTrans" cxnId="{31578334-E257-432E-AF15-9FCC881461C6}">
      <dgm:prSet/>
      <dgm:spPr/>
      <dgm:t>
        <a:bodyPr/>
        <a:lstStyle/>
        <a:p>
          <a:endParaRPr lang="en-US"/>
        </a:p>
      </dgm:t>
    </dgm:pt>
    <dgm:pt modelId="{E6656086-D8E2-463B-A1BA-D798FD230058}" type="sibTrans" cxnId="{31578334-E257-432E-AF15-9FCC881461C6}">
      <dgm:prSet/>
      <dgm:spPr/>
      <dgm:t>
        <a:bodyPr/>
        <a:lstStyle/>
        <a:p>
          <a:endParaRPr lang="en-US"/>
        </a:p>
      </dgm:t>
    </dgm:pt>
    <dgm:pt modelId="{3743841D-3FAB-4219-8239-33E6A4170A38}">
      <dgm:prSet phldrT="[Text]" phldr="1"/>
      <dgm:spPr/>
      <dgm:t>
        <a:bodyPr/>
        <a:lstStyle/>
        <a:p>
          <a:endParaRPr lang="en-US"/>
        </a:p>
      </dgm:t>
    </dgm:pt>
    <dgm:pt modelId="{738AADAE-36C8-405A-AA36-60A54BD76ADD}" type="parTrans" cxnId="{EFB94608-D69C-4A04-83E6-2021738E59F3}">
      <dgm:prSet/>
      <dgm:spPr/>
      <dgm:t>
        <a:bodyPr/>
        <a:lstStyle/>
        <a:p>
          <a:endParaRPr lang="en-US"/>
        </a:p>
      </dgm:t>
    </dgm:pt>
    <dgm:pt modelId="{86A40FE2-AFA1-47FF-8393-3CE98066624A}" type="sibTrans" cxnId="{EFB94608-D69C-4A04-83E6-2021738E59F3}">
      <dgm:prSet/>
      <dgm:spPr/>
      <dgm:t>
        <a:bodyPr/>
        <a:lstStyle/>
        <a:p>
          <a:endParaRPr lang="en-US"/>
        </a:p>
      </dgm:t>
    </dgm:pt>
    <dgm:pt modelId="{16A31ED8-9365-4CB6-BD4E-535D52EAD4B3}">
      <dgm:prSet phldrT="[Text]" phldr="1"/>
      <dgm:spPr/>
      <dgm:t>
        <a:bodyPr/>
        <a:lstStyle/>
        <a:p>
          <a:endParaRPr lang="en-US"/>
        </a:p>
      </dgm:t>
    </dgm:pt>
    <dgm:pt modelId="{B08E0DBB-83E1-4F7E-812C-07159107C004}" type="parTrans" cxnId="{A94313B2-F8A4-4A2F-AB67-4F523CDB93F9}">
      <dgm:prSet/>
      <dgm:spPr/>
      <dgm:t>
        <a:bodyPr/>
        <a:lstStyle/>
        <a:p>
          <a:endParaRPr lang="en-US"/>
        </a:p>
      </dgm:t>
    </dgm:pt>
    <dgm:pt modelId="{E99D6C65-C203-4734-8B5C-E93CC3ADD061}" type="sibTrans" cxnId="{A94313B2-F8A4-4A2F-AB67-4F523CDB93F9}">
      <dgm:prSet/>
      <dgm:spPr/>
      <dgm:t>
        <a:bodyPr/>
        <a:lstStyle/>
        <a:p>
          <a:endParaRPr lang="en-US"/>
        </a:p>
      </dgm:t>
    </dgm:pt>
    <dgm:pt modelId="{AD864603-6700-4281-B810-08EB7BD8B517}" type="pres">
      <dgm:prSet presAssocID="{8A0B4CE6-CF5B-4147-BEA8-4973BF4686AF}" presName="composite" presStyleCnt="0">
        <dgm:presLayoutVars>
          <dgm:chMax val="1"/>
          <dgm:dir/>
          <dgm:resizeHandles val="exact"/>
        </dgm:presLayoutVars>
      </dgm:prSet>
      <dgm:spPr/>
    </dgm:pt>
    <dgm:pt modelId="{73DCAC6A-EE39-43BE-9F56-B5F18FF008B4}" type="pres">
      <dgm:prSet presAssocID="{8A0B4CE6-CF5B-4147-BEA8-4973BF4686AF}" presName="radial" presStyleCnt="0">
        <dgm:presLayoutVars>
          <dgm:animLvl val="ctr"/>
        </dgm:presLayoutVars>
      </dgm:prSet>
      <dgm:spPr/>
    </dgm:pt>
    <dgm:pt modelId="{04CB67C9-36C6-4FCB-9EBE-8ED0ADD97FCE}" type="pres">
      <dgm:prSet presAssocID="{1F58482C-6D4B-4BDB-8C33-D8279F60688F}" presName="centerShape" presStyleLbl="vennNode1" presStyleIdx="0" presStyleCnt="5" custLinFactNeighborX="-6245" custLinFactNeighborY="2311"/>
      <dgm:spPr/>
    </dgm:pt>
    <dgm:pt modelId="{574BD2E4-01D2-4F9A-860B-51FF00EE099E}" type="pres">
      <dgm:prSet presAssocID="{D557EEB2-7D07-40FC-A4C0-1463537CCB52}" presName="node" presStyleLbl="vennNode1" presStyleIdx="1" presStyleCnt="5" custRadScaleRad="128289" custRadScaleInc="-33139">
        <dgm:presLayoutVars>
          <dgm:bulletEnabled val="1"/>
        </dgm:presLayoutVars>
      </dgm:prSet>
      <dgm:spPr/>
    </dgm:pt>
    <dgm:pt modelId="{4C206A4B-0152-4A9D-91F6-6DB69606EB7F}" type="pres">
      <dgm:prSet presAssocID="{E33B7D9E-D191-4079-9EA4-355CAC3F19B4}" presName="node" presStyleLbl="vennNode1" presStyleIdx="2" presStyleCnt="5" custRadScaleRad="86162" custRadScaleInc="-8351">
        <dgm:presLayoutVars>
          <dgm:bulletEnabled val="1"/>
        </dgm:presLayoutVars>
      </dgm:prSet>
      <dgm:spPr/>
    </dgm:pt>
    <dgm:pt modelId="{8D657DB4-1DFC-4B82-BD33-0F98C80C8622}" type="pres">
      <dgm:prSet presAssocID="{3743841D-3FAB-4219-8239-33E6A4170A38}" presName="node" presStyleLbl="vennNode1" presStyleIdx="3" presStyleCnt="5">
        <dgm:presLayoutVars>
          <dgm:bulletEnabled val="1"/>
        </dgm:presLayoutVars>
      </dgm:prSet>
      <dgm:spPr/>
    </dgm:pt>
    <dgm:pt modelId="{B650D55E-2411-42B1-BD2F-95FCCC21BDE2}" type="pres">
      <dgm:prSet presAssocID="{16A31ED8-9365-4CB6-BD4E-535D52EAD4B3}" presName="node" presStyleLbl="vennNode1" presStyleIdx="4" presStyleCnt="5" custRadScaleRad="129897" custRadScaleInc="-29983">
        <dgm:presLayoutVars>
          <dgm:bulletEnabled val="1"/>
        </dgm:presLayoutVars>
      </dgm:prSet>
      <dgm:spPr/>
    </dgm:pt>
  </dgm:ptLst>
  <dgm:cxnLst>
    <dgm:cxn modelId="{EFB94608-D69C-4A04-83E6-2021738E59F3}" srcId="{1F58482C-6D4B-4BDB-8C33-D8279F60688F}" destId="{3743841D-3FAB-4219-8239-33E6A4170A38}" srcOrd="2" destOrd="0" parTransId="{738AADAE-36C8-405A-AA36-60A54BD76ADD}" sibTransId="{86A40FE2-AFA1-47FF-8393-3CE98066624A}"/>
    <dgm:cxn modelId="{32E71A0C-656D-495E-83CB-2DEC1BB7CF63}" type="presOf" srcId="{8A0B4CE6-CF5B-4147-BEA8-4973BF4686AF}" destId="{AD864603-6700-4281-B810-08EB7BD8B517}" srcOrd="0" destOrd="0" presId="urn:microsoft.com/office/officeart/2005/8/layout/radial3"/>
    <dgm:cxn modelId="{5E4C9522-95EF-4785-832C-6154A8F8EB9C}" type="presOf" srcId="{3743841D-3FAB-4219-8239-33E6A4170A38}" destId="{8D657DB4-1DFC-4B82-BD33-0F98C80C8622}" srcOrd="0" destOrd="0" presId="urn:microsoft.com/office/officeart/2005/8/layout/radial3"/>
    <dgm:cxn modelId="{31578334-E257-432E-AF15-9FCC881461C6}" srcId="{1F58482C-6D4B-4BDB-8C33-D8279F60688F}" destId="{E33B7D9E-D191-4079-9EA4-355CAC3F19B4}" srcOrd="1" destOrd="0" parTransId="{A8A18868-31F1-4B2F-9F27-165787D53D5C}" sibTransId="{E6656086-D8E2-463B-A1BA-D798FD230058}"/>
    <dgm:cxn modelId="{9FB7E547-2C94-4238-B68B-D79F840F6355}" type="presOf" srcId="{16A31ED8-9365-4CB6-BD4E-535D52EAD4B3}" destId="{B650D55E-2411-42B1-BD2F-95FCCC21BDE2}" srcOrd="0" destOrd="0" presId="urn:microsoft.com/office/officeart/2005/8/layout/radial3"/>
    <dgm:cxn modelId="{1A156854-562B-4BAF-86C1-D966FEDAC8A9}" type="presOf" srcId="{1F58482C-6D4B-4BDB-8C33-D8279F60688F}" destId="{04CB67C9-36C6-4FCB-9EBE-8ED0ADD97FCE}" srcOrd="0" destOrd="0" presId="urn:microsoft.com/office/officeart/2005/8/layout/radial3"/>
    <dgm:cxn modelId="{BC3A1959-9DD5-4588-A039-C1039BB74963}" srcId="{1F58482C-6D4B-4BDB-8C33-D8279F60688F}" destId="{D557EEB2-7D07-40FC-A4C0-1463537CCB52}" srcOrd="0" destOrd="0" parTransId="{E806FD9E-E211-413A-B9B4-C549393B2A55}" sibTransId="{1246C78B-4A18-4C8D-B81E-BDD153E38BBB}"/>
    <dgm:cxn modelId="{1CFC8B83-850E-4146-9918-1A65B10E3001}" type="presOf" srcId="{E33B7D9E-D191-4079-9EA4-355CAC3F19B4}" destId="{4C206A4B-0152-4A9D-91F6-6DB69606EB7F}" srcOrd="0" destOrd="0" presId="urn:microsoft.com/office/officeart/2005/8/layout/radial3"/>
    <dgm:cxn modelId="{A156ECB1-3DE5-44E1-A6FE-26909B108969}" srcId="{8A0B4CE6-CF5B-4147-BEA8-4973BF4686AF}" destId="{1F58482C-6D4B-4BDB-8C33-D8279F60688F}" srcOrd="0" destOrd="0" parTransId="{E7B19160-56B5-4A7E-8156-5894395011D2}" sibTransId="{E732362D-1322-4C40-A94D-C2FC89853EDF}"/>
    <dgm:cxn modelId="{A94313B2-F8A4-4A2F-AB67-4F523CDB93F9}" srcId="{1F58482C-6D4B-4BDB-8C33-D8279F60688F}" destId="{16A31ED8-9365-4CB6-BD4E-535D52EAD4B3}" srcOrd="3" destOrd="0" parTransId="{B08E0DBB-83E1-4F7E-812C-07159107C004}" sibTransId="{E99D6C65-C203-4734-8B5C-E93CC3ADD061}"/>
    <dgm:cxn modelId="{5DDA76F0-8B4A-4C7C-82C0-59D2DAFAD661}" type="presOf" srcId="{D557EEB2-7D07-40FC-A4C0-1463537CCB52}" destId="{574BD2E4-01D2-4F9A-860B-51FF00EE099E}" srcOrd="0" destOrd="0" presId="urn:microsoft.com/office/officeart/2005/8/layout/radial3"/>
    <dgm:cxn modelId="{B33BC23B-85BA-452F-9A65-C22B5D150720}" type="presParOf" srcId="{AD864603-6700-4281-B810-08EB7BD8B517}" destId="{73DCAC6A-EE39-43BE-9F56-B5F18FF008B4}" srcOrd="0" destOrd="0" presId="urn:microsoft.com/office/officeart/2005/8/layout/radial3"/>
    <dgm:cxn modelId="{5A7FE140-FC0A-476F-A139-84DCBF4C4269}" type="presParOf" srcId="{73DCAC6A-EE39-43BE-9F56-B5F18FF008B4}" destId="{04CB67C9-36C6-4FCB-9EBE-8ED0ADD97FCE}" srcOrd="0" destOrd="0" presId="urn:microsoft.com/office/officeart/2005/8/layout/radial3"/>
    <dgm:cxn modelId="{0FBF9096-2FB7-4005-A18D-BDFD9271C8C3}" type="presParOf" srcId="{73DCAC6A-EE39-43BE-9F56-B5F18FF008B4}" destId="{574BD2E4-01D2-4F9A-860B-51FF00EE099E}" srcOrd="1" destOrd="0" presId="urn:microsoft.com/office/officeart/2005/8/layout/radial3"/>
    <dgm:cxn modelId="{604F5530-EB76-43FC-A253-ABFC6402CB4E}" type="presParOf" srcId="{73DCAC6A-EE39-43BE-9F56-B5F18FF008B4}" destId="{4C206A4B-0152-4A9D-91F6-6DB69606EB7F}" srcOrd="2" destOrd="0" presId="urn:microsoft.com/office/officeart/2005/8/layout/radial3"/>
    <dgm:cxn modelId="{2D36EEEB-D3D2-40BD-BEBD-5E4ACED34142}" type="presParOf" srcId="{73DCAC6A-EE39-43BE-9F56-B5F18FF008B4}" destId="{8D657DB4-1DFC-4B82-BD33-0F98C80C8622}" srcOrd="3" destOrd="0" presId="urn:microsoft.com/office/officeart/2005/8/layout/radial3"/>
    <dgm:cxn modelId="{3F5581D3-059E-491F-BD83-908E74014E02}" type="presParOf" srcId="{73DCAC6A-EE39-43BE-9F56-B5F18FF008B4}" destId="{B650D55E-2411-42B1-BD2F-95FCCC21BDE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27619-D86D-48A0-8CF9-DA125B82FE5F}">
      <dsp:nvSpPr>
        <dsp:cNvPr id="0" name=""/>
        <dsp:cNvSpPr/>
      </dsp:nvSpPr>
      <dsp:spPr>
        <a:xfrm>
          <a:off x="6589393" y="559672"/>
          <a:ext cx="1482559" cy="1482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A6D0F-9A3E-48CA-8CD0-67144C00A2D0}">
      <dsp:nvSpPr>
        <dsp:cNvPr id="0" name=""/>
        <dsp:cNvSpPr/>
      </dsp:nvSpPr>
      <dsp:spPr>
        <a:xfrm>
          <a:off x="6638619" y="609109"/>
          <a:ext cx="1384108" cy="138396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KIND</a:t>
          </a:r>
        </a:p>
      </dsp:txBody>
      <dsp:txXfrm>
        <a:off x="6836487" y="806855"/>
        <a:ext cx="988372" cy="988469"/>
      </dsp:txXfrm>
    </dsp:sp>
    <dsp:sp modelId="{AD8C85CF-BBEE-46EC-8B8A-FBC2169300FD}">
      <dsp:nvSpPr>
        <dsp:cNvPr id="0" name=""/>
        <dsp:cNvSpPr/>
      </dsp:nvSpPr>
      <dsp:spPr>
        <a:xfrm rot="2700000">
          <a:off x="5058911" y="561465"/>
          <a:ext cx="1478988" cy="147898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9F071-570D-4F58-BD69-192D6883A8C4}">
      <dsp:nvSpPr>
        <dsp:cNvPr id="0" name=""/>
        <dsp:cNvSpPr/>
      </dsp:nvSpPr>
      <dsp:spPr>
        <a:xfrm>
          <a:off x="5106351" y="609109"/>
          <a:ext cx="1384108" cy="138396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CALM</a:t>
          </a:r>
        </a:p>
      </dsp:txBody>
      <dsp:txXfrm>
        <a:off x="5304219" y="806855"/>
        <a:ext cx="988372" cy="988469"/>
      </dsp:txXfrm>
    </dsp:sp>
    <dsp:sp modelId="{30424D6E-D628-4A42-B77A-E7277DCF4B59}">
      <dsp:nvSpPr>
        <dsp:cNvPr id="0" name=""/>
        <dsp:cNvSpPr/>
      </dsp:nvSpPr>
      <dsp:spPr>
        <a:xfrm rot="2700000">
          <a:off x="3526644" y="561465"/>
          <a:ext cx="1478988" cy="1478988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0252B-F042-41A9-BB22-5CDC4F8EE850}">
      <dsp:nvSpPr>
        <dsp:cNvPr id="0" name=""/>
        <dsp:cNvSpPr/>
      </dsp:nvSpPr>
      <dsp:spPr>
        <a:xfrm>
          <a:off x="3574084" y="609109"/>
          <a:ext cx="1384108" cy="138396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CLEAR</a:t>
          </a:r>
        </a:p>
      </dsp:txBody>
      <dsp:txXfrm>
        <a:off x="3771952" y="806855"/>
        <a:ext cx="988372" cy="9884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D793A-D0F5-4B35-9330-5AC6DBCF9330}">
      <dsp:nvSpPr>
        <dsp:cNvPr id="0" name=""/>
        <dsp:cNvSpPr/>
      </dsp:nvSpPr>
      <dsp:spPr>
        <a:xfrm>
          <a:off x="2540" y="26238"/>
          <a:ext cx="2476500" cy="692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Your Partner’s Top 3 Strengths</a:t>
          </a:r>
        </a:p>
      </dsp:txBody>
      <dsp:txXfrm>
        <a:off x="2540" y="26238"/>
        <a:ext cx="2476500" cy="692606"/>
      </dsp:txXfrm>
    </dsp:sp>
    <dsp:sp modelId="{6593C090-4A42-4F58-9CF2-37CC65A40B05}">
      <dsp:nvSpPr>
        <dsp:cNvPr id="0" name=""/>
        <dsp:cNvSpPr/>
      </dsp:nvSpPr>
      <dsp:spPr>
        <a:xfrm>
          <a:off x="2540" y="718844"/>
          <a:ext cx="2476500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/>
        </a:p>
      </dsp:txBody>
      <dsp:txXfrm>
        <a:off x="2540" y="718844"/>
        <a:ext cx="2476500" cy="878400"/>
      </dsp:txXfrm>
    </dsp:sp>
    <dsp:sp modelId="{11B8A0DC-B00B-4AA8-BBEF-7D6FAFEF455A}">
      <dsp:nvSpPr>
        <dsp:cNvPr id="0" name=""/>
        <dsp:cNvSpPr/>
      </dsp:nvSpPr>
      <dsp:spPr>
        <a:xfrm>
          <a:off x="2825750" y="26238"/>
          <a:ext cx="2476500" cy="692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Recent Admirable Moment</a:t>
          </a:r>
        </a:p>
      </dsp:txBody>
      <dsp:txXfrm>
        <a:off x="2825750" y="26238"/>
        <a:ext cx="2476500" cy="692606"/>
      </dsp:txXfrm>
    </dsp:sp>
    <dsp:sp modelId="{BB8B0A8A-47D2-4EEA-9251-F8C5E68373CB}">
      <dsp:nvSpPr>
        <dsp:cNvPr id="0" name=""/>
        <dsp:cNvSpPr/>
      </dsp:nvSpPr>
      <dsp:spPr>
        <a:xfrm>
          <a:off x="2825750" y="718844"/>
          <a:ext cx="2476500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/>
        </a:p>
      </dsp:txBody>
      <dsp:txXfrm>
        <a:off x="2825750" y="718844"/>
        <a:ext cx="2476500" cy="878400"/>
      </dsp:txXfrm>
    </dsp:sp>
    <dsp:sp modelId="{55668E94-3086-4A46-927E-D8CEDD1BD90D}">
      <dsp:nvSpPr>
        <dsp:cNvPr id="0" name=""/>
        <dsp:cNvSpPr/>
      </dsp:nvSpPr>
      <dsp:spPr>
        <a:xfrm>
          <a:off x="5648960" y="26238"/>
          <a:ext cx="2476500" cy="6926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Share, Explain, Appreciate</a:t>
          </a:r>
        </a:p>
      </dsp:txBody>
      <dsp:txXfrm>
        <a:off x="5648960" y="26238"/>
        <a:ext cx="2476500" cy="692606"/>
      </dsp:txXfrm>
    </dsp:sp>
    <dsp:sp modelId="{A94EC291-D6C3-45B4-8052-4969CB274B20}">
      <dsp:nvSpPr>
        <dsp:cNvPr id="0" name=""/>
        <dsp:cNvSpPr/>
      </dsp:nvSpPr>
      <dsp:spPr>
        <a:xfrm>
          <a:off x="5648960" y="718844"/>
          <a:ext cx="2476500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/>
        </a:p>
      </dsp:txBody>
      <dsp:txXfrm>
        <a:off x="5648960" y="718844"/>
        <a:ext cx="2476500" cy="878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F3B1E-223D-47A7-B155-643F0997E149}">
      <dsp:nvSpPr>
        <dsp:cNvPr id="0" name=""/>
        <dsp:cNvSpPr/>
      </dsp:nvSpPr>
      <dsp:spPr>
        <a:xfrm>
          <a:off x="590982" y="35279"/>
          <a:ext cx="1827728" cy="18277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 Connections</a:t>
          </a:r>
        </a:p>
      </dsp:txBody>
      <dsp:txXfrm>
        <a:off x="858647" y="302944"/>
        <a:ext cx="1292398" cy="1292398"/>
      </dsp:txXfrm>
    </dsp:sp>
    <dsp:sp modelId="{67EC47A3-6586-4145-AA7A-6232E3BEB2EE}">
      <dsp:nvSpPr>
        <dsp:cNvPr id="0" name=""/>
        <dsp:cNvSpPr/>
      </dsp:nvSpPr>
      <dsp:spPr>
        <a:xfrm>
          <a:off x="0" y="1711225"/>
          <a:ext cx="913864" cy="9138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133832" y="1845057"/>
        <a:ext cx="646200" cy="646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B67C9-36C6-4FCB-9EBE-8ED0ADD97FCE}">
      <dsp:nvSpPr>
        <dsp:cNvPr id="0" name=""/>
        <dsp:cNvSpPr/>
      </dsp:nvSpPr>
      <dsp:spPr>
        <a:xfrm>
          <a:off x="1001825" y="796111"/>
          <a:ext cx="1344069" cy="13440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Strong Connections</a:t>
          </a:r>
        </a:p>
      </dsp:txBody>
      <dsp:txXfrm>
        <a:off x="1198659" y="992945"/>
        <a:ext cx="950401" cy="950401"/>
      </dsp:txXfrm>
    </dsp:sp>
    <dsp:sp modelId="{574BD2E4-01D2-4F9A-860B-51FF00EE099E}">
      <dsp:nvSpPr>
        <dsp:cNvPr id="0" name=""/>
        <dsp:cNvSpPr/>
      </dsp:nvSpPr>
      <dsp:spPr>
        <a:xfrm>
          <a:off x="1338034" y="303604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436451" y="402021"/>
        <a:ext cx="475200" cy="475200"/>
      </dsp:txXfrm>
    </dsp:sp>
    <dsp:sp modelId="{4C206A4B-0152-4A9D-91F6-6DB69606EB7F}">
      <dsp:nvSpPr>
        <dsp:cNvPr id="0" name=""/>
        <dsp:cNvSpPr/>
      </dsp:nvSpPr>
      <dsp:spPr>
        <a:xfrm>
          <a:off x="1932971" y="393122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031388" y="491539"/>
        <a:ext cx="475200" cy="475200"/>
      </dsp:txXfrm>
    </dsp:sp>
    <dsp:sp modelId="{EEB40449-B63A-4C47-9137-D1970B27D623}">
      <dsp:nvSpPr>
        <dsp:cNvPr id="0" name=""/>
        <dsp:cNvSpPr/>
      </dsp:nvSpPr>
      <dsp:spPr>
        <a:xfrm>
          <a:off x="1969450" y="473254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2067867" y="571671"/>
        <a:ext cx="475200" cy="475200"/>
      </dsp:txXfrm>
    </dsp:sp>
    <dsp:sp modelId="{6A55C203-137B-4E06-8029-EB47353F5EDE}">
      <dsp:nvSpPr>
        <dsp:cNvPr id="0" name=""/>
        <dsp:cNvSpPr/>
      </dsp:nvSpPr>
      <dsp:spPr>
        <a:xfrm>
          <a:off x="2203297" y="842246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301714" y="940663"/>
        <a:ext cx="475200" cy="475200"/>
      </dsp:txXfrm>
    </dsp:sp>
    <dsp:sp modelId="{8DBDA11D-2594-4471-8D82-01C008BADDAA}">
      <dsp:nvSpPr>
        <dsp:cNvPr id="0" name=""/>
        <dsp:cNvSpPr/>
      </dsp:nvSpPr>
      <dsp:spPr>
        <a:xfrm>
          <a:off x="2238879" y="1277648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2337296" y="1376065"/>
        <a:ext cx="475200" cy="475200"/>
      </dsp:txXfrm>
    </dsp:sp>
    <dsp:sp modelId="{3F297864-8C65-4EA4-87BE-8DC5DC1072C0}">
      <dsp:nvSpPr>
        <dsp:cNvPr id="0" name=""/>
        <dsp:cNvSpPr/>
      </dsp:nvSpPr>
      <dsp:spPr>
        <a:xfrm>
          <a:off x="2068045" y="1679712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166462" y="1778129"/>
        <a:ext cx="475200" cy="475200"/>
      </dsp:txXfrm>
    </dsp:sp>
    <dsp:sp modelId="{AF41FA38-5C7B-4E8D-9256-20900E8F01CC}">
      <dsp:nvSpPr>
        <dsp:cNvPr id="0" name=""/>
        <dsp:cNvSpPr/>
      </dsp:nvSpPr>
      <dsp:spPr>
        <a:xfrm>
          <a:off x="1729929" y="1956331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828346" y="2054748"/>
        <a:ext cx="475200" cy="475200"/>
      </dsp:txXfrm>
    </dsp:sp>
    <dsp:sp modelId="{02777501-563A-48FE-9054-6EF34C71150B}">
      <dsp:nvSpPr>
        <dsp:cNvPr id="0" name=""/>
        <dsp:cNvSpPr/>
      </dsp:nvSpPr>
      <dsp:spPr>
        <a:xfrm>
          <a:off x="1301992" y="2044136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400409" y="2142553"/>
        <a:ext cx="475200" cy="475200"/>
      </dsp:txXfrm>
    </dsp:sp>
    <dsp:sp modelId="{C25F4ECC-13D3-4C0E-8E62-7F153EF654C8}">
      <dsp:nvSpPr>
        <dsp:cNvPr id="0" name=""/>
        <dsp:cNvSpPr/>
      </dsp:nvSpPr>
      <dsp:spPr>
        <a:xfrm>
          <a:off x="882267" y="1923010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980684" y="2021427"/>
        <a:ext cx="475200" cy="475200"/>
      </dsp:txXfrm>
    </dsp:sp>
    <dsp:sp modelId="{63B76CCF-BAC2-4343-B5BA-3BFA306138C2}">
      <dsp:nvSpPr>
        <dsp:cNvPr id="0" name=""/>
        <dsp:cNvSpPr/>
      </dsp:nvSpPr>
      <dsp:spPr>
        <a:xfrm>
          <a:off x="566909" y="1620703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65326" y="1719120"/>
        <a:ext cx="475200" cy="475200"/>
      </dsp:txXfrm>
    </dsp:sp>
    <dsp:sp modelId="{5ABE20BE-1225-49F5-8086-CD2AA744AC16}">
      <dsp:nvSpPr>
        <dsp:cNvPr id="0" name=""/>
        <dsp:cNvSpPr/>
      </dsp:nvSpPr>
      <dsp:spPr>
        <a:xfrm>
          <a:off x="428163" y="1206469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26580" y="1304886"/>
        <a:ext cx="475200" cy="475200"/>
      </dsp:txXfrm>
    </dsp:sp>
    <dsp:sp modelId="{D578B3FA-568F-45E8-AE3B-2D1EE2784B5E}">
      <dsp:nvSpPr>
        <dsp:cNvPr id="0" name=""/>
        <dsp:cNvSpPr/>
      </dsp:nvSpPr>
      <dsp:spPr>
        <a:xfrm>
          <a:off x="497813" y="775205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96230" y="873622"/>
        <a:ext cx="475200" cy="475200"/>
      </dsp:txXfrm>
    </dsp:sp>
    <dsp:sp modelId="{4860DCCC-00DD-432A-B215-A62C56D8E5D7}">
      <dsp:nvSpPr>
        <dsp:cNvPr id="0" name=""/>
        <dsp:cNvSpPr/>
      </dsp:nvSpPr>
      <dsp:spPr>
        <a:xfrm>
          <a:off x="759904" y="425707"/>
          <a:ext cx="672034" cy="6720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58321" y="524124"/>
        <a:ext cx="475200" cy="475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B67C9-36C6-4FCB-9EBE-8ED0ADD97FCE}">
      <dsp:nvSpPr>
        <dsp:cNvPr id="0" name=""/>
        <dsp:cNvSpPr/>
      </dsp:nvSpPr>
      <dsp:spPr>
        <a:xfrm>
          <a:off x="737547" y="694993"/>
          <a:ext cx="1610614" cy="161061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Loose Connections</a:t>
          </a:r>
        </a:p>
      </dsp:txBody>
      <dsp:txXfrm>
        <a:off x="973416" y="930862"/>
        <a:ext cx="1138876" cy="1138876"/>
      </dsp:txXfrm>
    </dsp:sp>
    <dsp:sp modelId="{574BD2E4-01D2-4F9A-860B-51FF00EE099E}">
      <dsp:nvSpPr>
        <dsp:cNvPr id="0" name=""/>
        <dsp:cNvSpPr/>
      </dsp:nvSpPr>
      <dsp:spPr>
        <a:xfrm>
          <a:off x="601967" y="0"/>
          <a:ext cx="805307" cy="80530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719901" y="117934"/>
        <a:ext cx="569439" cy="569439"/>
      </dsp:txXfrm>
    </dsp:sp>
    <dsp:sp modelId="{4C206A4B-0152-4A9D-91F6-6DB69606EB7F}">
      <dsp:nvSpPr>
        <dsp:cNvPr id="0" name=""/>
        <dsp:cNvSpPr/>
      </dsp:nvSpPr>
      <dsp:spPr>
        <a:xfrm>
          <a:off x="2167178" y="930957"/>
          <a:ext cx="805307" cy="80530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285112" y="1048891"/>
        <a:ext cx="569439" cy="569439"/>
      </dsp:txXfrm>
    </dsp:sp>
    <dsp:sp modelId="{8D657DB4-1DFC-4B82-BD33-0F98C80C8622}">
      <dsp:nvSpPr>
        <dsp:cNvPr id="0" name=""/>
        <dsp:cNvSpPr/>
      </dsp:nvSpPr>
      <dsp:spPr>
        <a:xfrm>
          <a:off x="1271206" y="2098048"/>
          <a:ext cx="805307" cy="80530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389140" y="2215982"/>
        <a:ext cx="569439" cy="569439"/>
      </dsp:txXfrm>
    </dsp:sp>
    <dsp:sp modelId="{B650D55E-2411-42B1-BD2F-95FCCC21BDE2}">
      <dsp:nvSpPr>
        <dsp:cNvPr id="0" name=""/>
        <dsp:cNvSpPr/>
      </dsp:nvSpPr>
      <dsp:spPr>
        <a:xfrm>
          <a:off x="57076" y="1667389"/>
          <a:ext cx="805307" cy="80530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75010" y="1785323"/>
        <a:ext cx="569439" cy="56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190BE-94AA-493E-9CC0-21F45C95C64A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16FE8-897E-4BD1-AE38-76DB5FF2A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21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16FE8-897E-4BD1-AE38-76DB5FF2AF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2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Clear – increased focus</a:t>
            </a:r>
          </a:p>
          <a:p>
            <a:r>
              <a:rPr lang="en-US" dirty="0"/>
              <a:t>Calm – increased stress resilience</a:t>
            </a:r>
          </a:p>
          <a:p>
            <a:r>
              <a:rPr lang="en-US" dirty="0"/>
              <a:t>Kind</a:t>
            </a:r>
            <a:r>
              <a:rPr lang="en-US" baseline="0" dirty="0"/>
              <a:t> – increased caring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16FE8-897E-4BD1-AE38-76DB5FF2AF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13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16FE8-897E-4BD1-AE38-76DB5FF2AF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97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Intended for Internal Use ONLY – not conference approved literature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03195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2089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30070"/>
            <a:ext cx="9601200" cy="39373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4E34F-EB1E-47D8-B62C-00EF5CD9D9E1}"/>
              </a:ext>
            </a:extLst>
          </p:cNvPr>
          <p:cNvSpPr/>
          <p:nvPr userDrawn="1"/>
        </p:nvSpPr>
        <p:spPr>
          <a:xfrm>
            <a:off x="1371600" y="6488668"/>
            <a:ext cx="9706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Intended for Internal Use ONLY – not conference approved literature</a:t>
            </a:r>
          </a:p>
        </p:txBody>
      </p:sp>
    </p:spTree>
    <p:extLst>
      <p:ext uri="{BB962C8B-B14F-4D97-AF65-F5344CB8AC3E}">
        <p14:creationId xmlns:p14="http://schemas.microsoft.com/office/powerpoint/2010/main" val="146755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35292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5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6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4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94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623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0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5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124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meregistration.hms.harvard.edu/events/coaching-in-leadership-and-healthcare/event-summary-c0ebb5c12e1d485992ad547a01b9a530.aspx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joselyn-hall-3265a7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cmeregistration.hms.harvard.edu/events/coaching-in-leadership-and-healthcare/agenda-c0ebb5c12e1d485992ad547a01b9a530.aspx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meregistration.hms.harvard.edu/events/coaching-in-leadership-and-healthcare/agenda-c0ebb5c12e1d485992ad547a01b9a530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qA-gbpt7Ts8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://www.viacharacter.org/www/Character-Strengths-Survey#nav" TargetMode="External"/><Relationship Id="rId7" Type="http://schemas.openxmlformats.org/officeDocument/2006/relationships/diagramColors" Target="../diagrams/colors2.xml"/><Relationship Id="rId2" Type="http://schemas.openxmlformats.org/officeDocument/2006/relationships/hyperlink" Target="http://cmeregistration.hms.harvard.edu/events/coaching-in-leadership-and-healthcare/agenda-c0ebb5c12e1d485992ad547a01b9a530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hyperlink" Target="http://cmeregistration.hms.harvard.edu/events/coaching-in-leadership-and-healthcare/agenda-c0ebb5c12e1d485992ad547a01b9a530.aspx" TargetMode="Externa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meregistration.hms.harvard.edu/events/coaching-in-leadership-and-healthcare/agenda-c0ebb5c12e1d485992ad547a01b9a530.asp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68D34E-2773-4C00-8994-4113584B65DC}"/>
              </a:ext>
            </a:extLst>
          </p:cNvPr>
          <p:cNvSpPr txBox="1"/>
          <p:nvPr/>
        </p:nvSpPr>
        <p:spPr>
          <a:xfrm>
            <a:off x="7425368" y="165253"/>
            <a:ext cx="4098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Disclaimer – these are my notes and NOT official conference literature. </a:t>
            </a:r>
          </a:p>
          <a:p>
            <a:r>
              <a:rPr lang="en-US" dirty="0"/>
              <a:t>Not intended for publication or profit.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C953A3-B38D-4A62-ACED-ECEDE2793495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642A9ABE-5CA8-430B-845F-A570621EC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2" y="0"/>
            <a:ext cx="10929631" cy="68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59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7C347-D6BA-4494-9F16-202160D65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Highlights from 2017 Coaching in Leadership and Healthcare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E6F06-8627-4A0B-A175-4008F2C26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22745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Compiled by </a:t>
            </a:r>
            <a:r>
              <a:rPr lang="en-US" dirty="0">
                <a:hlinkClick r:id="rId3"/>
              </a:rPr>
              <a:t>Joselyn Hall, International MBA</a:t>
            </a:r>
            <a:endParaRPr lang="en-US" dirty="0"/>
          </a:p>
          <a:p>
            <a:r>
              <a:rPr lang="en-US" dirty="0" err="1"/>
              <a:t>Wellcoaches</a:t>
            </a:r>
            <a:r>
              <a:rPr lang="en-US" dirty="0">
                <a:effectLst/>
              </a:rPr>
              <a:t>® </a:t>
            </a:r>
            <a:r>
              <a:rPr lang="en-US" dirty="0"/>
              <a:t>Certified Personal Coach</a:t>
            </a:r>
          </a:p>
          <a:p>
            <a:r>
              <a:rPr lang="en-US" dirty="0" err="1"/>
              <a:t>Wellcoaches</a:t>
            </a:r>
            <a:r>
              <a:rPr lang="en-US" dirty="0">
                <a:effectLst/>
              </a:rPr>
              <a:t>®</a:t>
            </a:r>
            <a:r>
              <a:rPr lang="en-US" dirty="0"/>
              <a:t> Certified Health and Wellness Coach</a:t>
            </a:r>
          </a:p>
          <a:p>
            <a:r>
              <a:rPr lang="en-US" dirty="0"/>
              <a:t>Intended for Internal Use ONLY – not conference approved literature</a:t>
            </a:r>
          </a:p>
          <a:p>
            <a:endParaRPr lang="en-US" dirty="0"/>
          </a:p>
          <a:p>
            <a:r>
              <a:rPr lang="en-US" dirty="0"/>
              <a:t>October 13-14, 2017</a:t>
            </a:r>
          </a:p>
        </p:txBody>
      </p:sp>
    </p:spTree>
    <p:extLst>
      <p:ext uri="{BB962C8B-B14F-4D97-AF65-F5344CB8AC3E}">
        <p14:creationId xmlns:p14="http://schemas.microsoft.com/office/powerpoint/2010/main" val="56630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57C-1EAB-42F6-B449-4947278F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Science of Mindfulness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0E888-FE38-4B5F-8ABF-ADD7F07D0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74470"/>
            <a:ext cx="9601200" cy="4392930"/>
          </a:xfrm>
        </p:spPr>
        <p:txBody>
          <a:bodyPr/>
          <a:lstStyle/>
          <a:p>
            <a:pPr lvl="0"/>
            <a:r>
              <a:rPr lang="en-US" dirty="0"/>
              <a:t>Presented by </a:t>
            </a:r>
            <a:r>
              <a:rPr lang="en-US" u="sng" dirty="0">
                <a:hlinkClick r:id="rId3"/>
              </a:rPr>
              <a:t>Daniel Goleman, PhD</a:t>
            </a:r>
            <a:endParaRPr lang="en-US" baseline="0" dirty="0"/>
          </a:p>
          <a:p>
            <a:pPr lvl="0"/>
            <a:r>
              <a:rPr lang="en-US" baseline="0" dirty="0"/>
              <a:t>Meditation is a mental workout</a:t>
            </a:r>
          </a:p>
          <a:p>
            <a:pPr lvl="0"/>
            <a:r>
              <a:rPr lang="en-US" baseline="0" dirty="0"/>
              <a:t>After 8 weeks you can begin to see the benefits</a:t>
            </a:r>
          </a:p>
          <a:p>
            <a:pPr lvl="0"/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2DB2FC4-DD7F-4169-9C78-420DBC75E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8885846"/>
              </p:ext>
            </p:extLst>
          </p:nvPr>
        </p:nvGraphicFramePr>
        <p:xfrm>
          <a:off x="647104" y="4256081"/>
          <a:ext cx="11292289" cy="2601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Image result for mindfulness">
            <a:extLst>
              <a:ext uri="{FF2B5EF4-FFF2-40B4-BE49-F238E27FC236}">
                <a16:creationId xmlns:a16="http://schemas.microsoft.com/office/drawing/2014/main" id="{6D4C1D11-9DE9-4D83-AA0C-DE20D51DC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38" y="2971424"/>
            <a:ext cx="4086225" cy="170497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668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FC08-1ADD-4365-94B6-7574A8ECE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Quiet</a:t>
            </a:r>
            <a:br>
              <a:rPr lang="en-US" dirty="0"/>
            </a:br>
            <a:r>
              <a:rPr lang="en-US" sz="3100" dirty="0"/>
              <a:t>How </a:t>
            </a:r>
            <a:r>
              <a:rPr lang="en-US" sz="3100" baseline="0" dirty="0"/>
              <a:t>to Transform the Strengths of Introverts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3FF05-8841-40E2-B88B-712A8F386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by </a:t>
            </a:r>
            <a:r>
              <a:rPr lang="en-US" dirty="0">
                <a:hlinkClick r:id="rId3"/>
              </a:rPr>
              <a:t>Susan Cain, Author, Co-Founder, Quiet Revolution</a:t>
            </a:r>
            <a:r>
              <a:rPr lang="en-US" dirty="0"/>
              <a:t> </a:t>
            </a:r>
          </a:p>
          <a:p>
            <a:r>
              <a:rPr lang="en-US" dirty="0"/>
              <a:t>Solitude is needed</a:t>
            </a:r>
            <a:r>
              <a:rPr lang="en-US" baseline="0" dirty="0"/>
              <a:t> to figure out your own ORIGINAL thoughts</a:t>
            </a:r>
          </a:p>
          <a:p>
            <a:r>
              <a:rPr lang="en-US" baseline="0" dirty="0"/>
              <a:t>Check out this group thinking </a:t>
            </a:r>
            <a:r>
              <a:rPr lang="en-US" baseline="0" dirty="0">
                <a:hlinkClick r:id="rId4"/>
              </a:rPr>
              <a:t>video</a:t>
            </a:r>
            <a:r>
              <a:rPr lang="en-US" baseline="0" dirty="0"/>
              <a:t> by Solomon Asch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271D52-ADFF-4910-807A-79359AF28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5970" y="3426252"/>
            <a:ext cx="1872813" cy="2875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32DEBA-1D6F-4D84-BDE1-9FFA052A9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1326" y="3444241"/>
            <a:ext cx="3996502" cy="28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6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6A1C-904D-4498-9DA1-34FA4E21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Psychology</a:t>
            </a:r>
            <a:br>
              <a:rPr lang="en-US" dirty="0"/>
            </a:br>
            <a:r>
              <a:rPr lang="en-US" baseline="0" dirty="0"/>
              <a:t>Greatest Hits of Character Strengths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16F87-A53B-46D0-ABFC-B5453C385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by </a:t>
            </a:r>
            <a:r>
              <a:rPr lang="en-US" dirty="0">
                <a:hlinkClick r:id="rId2"/>
              </a:rPr>
              <a:t>Ryan M. </a:t>
            </a:r>
            <a:r>
              <a:rPr lang="en-US" dirty="0" err="1">
                <a:hlinkClick r:id="rId2"/>
              </a:rPr>
              <a:t>Niemiec</a:t>
            </a:r>
            <a:r>
              <a:rPr lang="en-US" dirty="0">
                <a:hlinkClick r:id="rId2"/>
              </a:rPr>
              <a:t>, </a:t>
            </a:r>
            <a:r>
              <a:rPr lang="en-US" dirty="0" err="1">
                <a:hlinkClick r:id="rId2"/>
              </a:rPr>
              <a:t>PsyD</a:t>
            </a:r>
            <a:endParaRPr lang="en-US" dirty="0"/>
          </a:p>
          <a:p>
            <a:r>
              <a:rPr lang="en-US" dirty="0"/>
              <a:t>Take the free, scientific </a:t>
            </a:r>
            <a:r>
              <a:rPr lang="en-US" dirty="0">
                <a:hlinkClick r:id="rId3"/>
              </a:rPr>
              <a:t>VIA Survey </a:t>
            </a:r>
            <a:r>
              <a:rPr lang="en-US" dirty="0"/>
              <a:t>of strengths. </a:t>
            </a:r>
          </a:p>
          <a:p>
            <a:r>
              <a:rPr lang="en-US" dirty="0"/>
              <a:t>Use one signature strength in a new way each day</a:t>
            </a:r>
          </a:p>
          <a:p>
            <a:r>
              <a:rPr lang="en-US" dirty="0"/>
              <a:t>Don’t know your signature strength? Write down the compliments you receive most often.</a:t>
            </a:r>
          </a:p>
          <a:p>
            <a:r>
              <a:rPr lang="en-US" dirty="0"/>
              <a:t>Character Strengths Appreciation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5D47D1F-A289-4DCC-8171-B49E3309C9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681282"/>
              </p:ext>
            </p:extLst>
          </p:nvPr>
        </p:nvGraphicFramePr>
        <p:xfrm>
          <a:off x="2032000" y="4514850"/>
          <a:ext cx="8128000" cy="162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2809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F61BF8-9AF4-4ABA-B454-4D30712BFAC2}"/>
              </a:ext>
            </a:extLst>
          </p:cNvPr>
          <p:cNvSpPr/>
          <p:nvPr/>
        </p:nvSpPr>
        <p:spPr>
          <a:xfrm>
            <a:off x="1125690" y="2468642"/>
            <a:ext cx="3181460" cy="3783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No Ethics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31A563-2FA7-4D19-AE82-0E64C79F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Restoring Leadership as a Noble Profession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2F134-C3D8-40D2-918E-298FE3A62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76260"/>
            <a:ext cx="9601200" cy="4391140"/>
          </a:xfrm>
        </p:spPr>
        <p:txBody>
          <a:bodyPr/>
          <a:lstStyle/>
          <a:p>
            <a:r>
              <a:rPr lang="en-US" dirty="0"/>
              <a:t>Presented by </a:t>
            </a:r>
            <a:r>
              <a:rPr lang="en-US" dirty="0">
                <a:hlinkClick r:id="rId2"/>
              </a:rPr>
              <a:t>Margaret J. Wheatley, </a:t>
            </a:r>
            <a:r>
              <a:rPr lang="en-US" dirty="0" err="1">
                <a:hlinkClick r:id="rId2"/>
              </a:rPr>
              <a:t>EdD</a:t>
            </a:r>
            <a:endParaRPr lang="en-US" dirty="0"/>
          </a:p>
          <a:p>
            <a:r>
              <a:rPr lang="en-US" dirty="0"/>
              <a:t>Reflection time is essential for leaders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CF8FEC-B8DA-4790-9FAC-0A25E1D298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0450320"/>
              </p:ext>
            </p:extLst>
          </p:nvPr>
        </p:nvGraphicFramePr>
        <p:xfrm>
          <a:off x="1321960" y="3047762"/>
          <a:ext cx="2560320" cy="2625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2989F2B-4B1F-4B6A-A1FC-6F6409BEBB57}"/>
              </a:ext>
            </a:extLst>
          </p:cNvPr>
          <p:cNvSpPr/>
          <p:nvPr/>
        </p:nvSpPr>
        <p:spPr>
          <a:xfrm>
            <a:off x="4695660" y="2468642"/>
            <a:ext cx="3181460" cy="3783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Weak Ethics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0938A3-AA20-4068-B057-BD228D3BA7AC}"/>
              </a:ext>
            </a:extLst>
          </p:cNvPr>
          <p:cNvSpPr/>
          <p:nvPr/>
        </p:nvSpPr>
        <p:spPr>
          <a:xfrm>
            <a:off x="8265630" y="2468642"/>
            <a:ext cx="3181460" cy="3783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Strong Ethics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EF31B6E-AA2A-4BF6-B5AA-166A2B9CC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3940653"/>
              </p:ext>
            </p:extLst>
          </p:nvPr>
        </p:nvGraphicFramePr>
        <p:xfrm>
          <a:off x="8181920" y="3081959"/>
          <a:ext cx="3347720" cy="2903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9CAD63A-175A-4774-A482-67D0EE23FE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1490899"/>
              </p:ext>
            </p:extLst>
          </p:nvPr>
        </p:nvGraphicFramePr>
        <p:xfrm>
          <a:off x="4764930" y="3200162"/>
          <a:ext cx="3347720" cy="2903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59339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C434B-3136-40CA-9951-98ADB05B2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200" baseline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Leadership: </a:t>
            </a:r>
            <a:r>
              <a:rPr lang="en-US" sz="3200" b="1" kern="1200" baseline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Executive Coaching on the Cusp of Disruption: What's Up with the Mashup?</a:t>
            </a:r>
            <a:endParaRPr lang="en-US" sz="3200" b="0" kern="1200" baseline="0" dirty="0">
              <a:solidFill>
                <a:schemeClr val="tx2"/>
              </a:solidFill>
              <a:effectLst/>
              <a:latin typeface="+mj-lt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9400A-F590-4824-81FC-284F1A42F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by </a:t>
            </a:r>
            <a:r>
              <a:rPr lang="en-US" u="sng" dirty="0">
                <a:hlinkClick r:id="rId2"/>
              </a:rPr>
              <a:t>Whitney Johnson</a:t>
            </a:r>
            <a:r>
              <a:rPr lang="en-US" dirty="0"/>
              <a:t>, </a:t>
            </a:r>
            <a:r>
              <a:rPr lang="en-US" dirty="0">
                <a:hlinkClick r:id="rId2"/>
              </a:rPr>
              <a:t>David Peterson, PhD</a:t>
            </a:r>
            <a:r>
              <a:rPr lang="en-US" dirty="0"/>
              <a:t> </a:t>
            </a:r>
          </a:p>
          <a:p>
            <a:r>
              <a:rPr lang="en-US" dirty="0"/>
              <a:t>Evolution isn’t linear</a:t>
            </a:r>
          </a:p>
          <a:p>
            <a:r>
              <a:rPr lang="en-US" dirty="0"/>
              <a:t>Crouch before you jump</a:t>
            </a:r>
          </a:p>
          <a:p>
            <a:r>
              <a:rPr lang="en-US" dirty="0"/>
              <a:t>Careers are a series of chutes and ladders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5C9401-EA85-4F30-935F-BF6BF4995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163" y="1579888"/>
            <a:ext cx="34004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1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1C07D-EB77-444E-BB01-2049037C5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 to connect with amazing faculty, fellows and friends!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3056B-4CA0-473A-AC59-DB3DCE2F7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108695"/>
            <a:ext cx="7581441" cy="42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6499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501</TotalTime>
  <Words>163</Words>
  <Application>Microsoft Office PowerPoint</Application>
  <PresentationFormat>Widescreen</PresentationFormat>
  <Paragraphs>50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Franklin Gothic Book</vt:lpstr>
      <vt:lpstr>Crop</vt:lpstr>
      <vt:lpstr>PowerPoint Presentation</vt:lpstr>
      <vt:lpstr>Highlights from 2017 Coaching in Leadership and Healthcare </vt:lpstr>
      <vt:lpstr>The Science of Mindfulness</vt:lpstr>
      <vt:lpstr>Quiet How to Transform the Strengths of Introverts</vt:lpstr>
      <vt:lpstr>Positive Psychology Greatest Hits of Character Strengths</vt:lpstr>
      <vt:lpstr>Restoring Leadership as a Noble Profession</vt:lpstr>
      <vt:lpstr>Leadership: Executive Coaching on the Cusp of Disruption: What's Up with the Mashup? </vt:lpstr>
      <vt:lpstr>Great to connect with amazing faculty, fellows and friends!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 from 2017 Coaching in Leadership and Healthcare</dc:title>
  <dc:creator>Joselyn Hall</dc:creator>
  <cp:lastModifiedBy>Joselyn Hall</cp:lastModifiedBy>
  <cp:revision>21</cp:revision>
  <dcterms:created xsi:type="dcterms:W3CDTF">2017-10-15T08:24:03Z</dcterms:created>
  <dcterms:modified xsi:type="dcterms:W3CDTF">2017-10-15T21:15:19Z</dcterms:modified>
</cp:coreProperties>
</file>