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5"/>
  </p:notesMasterIdLst>
  <p:sldIdLst>
    <p:sldId id="256" r:id="rId2"/>
    <p:sldId id="258" r:id="rId3"/>
    <p:sldId id="259" r:id="rId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CCFF"/>
    <a:srgbClr val="0000CC"/>
    <a:srgbClr val="F2D454"/>
    <a:srgbClr val="DCF353"/>
    <a:srgbClr val="FFBDFF"/>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0899E3A-8094-4F9D-8598-8737BAF551C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05" charset="0"/>
                <a:cs typeface="MS PGothic" pitchFamily="34" charset="-128"/>
              </a:defRPr>
            </a:lvl1pPr>
          </a:lstStyle>
          <a:p>
            <a:pPr>
              <a:defRPr/>
            </a:pPr>
            <a:endParaRPr lang="fr-FR"/>
          </a:p>
        </p:txBody>
      </p:sp>
      <p:sp>
        <p:nvSpPr>
          <p:cNvPr id="69635" name="Rectangle 3">
            <a:extLst>
              <a:ext uri="{FF2B5EF4-FFF2-40B4-BE49-F238E27FC236}">
                <a16:creationId xmlns:a16="http://schemas.microsoft.com/office/drawing/2014/main" id="{DA47508A-C535-42EE-9C0F-9895A41418F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541EF554-8EE2-4F74-8EBC-3A39E012A601}" type="datetime1">
              <a:rPr lang="fr-FR" altLang="fr-FR"/>
              <a:pPr>
                <a:defRPr/>
              </a:pPr>
              <a:t>01/09/2019</a:t>
            </a:fld>
            <a:endParaRPr lang="fr-FR" altLang="fr-FR"/>
          </a:p>
        </p:txBody>
      </p:sp>
      <p:sp>
        <p:nvSpPr>
          <p:cNvPr id="2052" name="Rectangle 4">
            <a:extLst>
              <a:ext uri="{FF2B5EF4-FFF2-40B4-BE49-F238E27FC236}">
                <a16:creationId xmlns:a16="http://schemas.microsoft.com/office/drawing/2014/main" id="{0E54CAB7-52FC-411D-954D-D3995C3850E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a16="http://schemas.microsoft.com/office/drawing/2014/main" id="{5D360FE6-C151-4DD7-B9EE-801CF1EF78D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69638" name="Rectangle 6">
            <a:extLst>
              <a:ext uri="{FF2B5EF4-FFF2-40B4-BE49-F238E27FC236}">
                <a16:creationId xmlns:a16="http://schemas.microsoft.com/office/drawing/2014/main" id="{C0A90FD0-03AE-4E1D-B19B-EF2A5A83C24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05" charset="0"/>
                <a:cs typeface="MS PGothic" pitchFamily="34" charset="-128"/>
              </a:defRPr>
            </a:lvl1pPr>
          </a:lstStyle>
          <a:p>
            <a:pPr>
              <a:defRPr/>
            </a:pPr>
            <a:endParaRPr lang="fr-FR"/>
          </a:p>
        </p:txBody>
      </p:sp>
      <p:sp>
        <p:nvSpPr>
          <p:cNvPr id="69639" name="Rectangle 7">
            <a:extLst>
              <a:ext uri="{FF2B5EF4-FFF2-40B4-BE49-F238E27FC236}">
                <a16:creationId xmlns:a16="http://schemas.microsoft.com/office/drawing/2014/main" id="{1D759FEA-4753-47AD-8485-A21239F286A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112699A5-5415-4841-A616-E9D9E49AB497}"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105" charset="0"/>
        <a:ea typeface="MS PGothic" panose="020B0600070205080204"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Calibri" pitchFamily="-105"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105"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105"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105"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741DA0B-0938-433F-9767-B9E3E508ABDF}"/>
              </a:ext>
            </a:extLst>
          </p:cNvPr>
          <p:cNvSpPr>
            <a:spLocks noGrp="1" noChangeArrowheads="1"/>
          </p:cNvSpPr>
          <p:nvPr>
            <p:ph type="dt" sz="half" idx="10"/>
          </p:nvPr>
        </p:nvSpPr>
        <p:spPr>
          <a:ln/>
        </p:spPr>
        <p:txBody>
          <a:bodyPr/>
          <a:lstStyle>
            <a:lvl1pPr>
              <a:defRPr/>
            </a:lvl1pPr>
          </a:lstStyle>
          <a:p>
            <a:pPr>
              <a:defRPr/>
            </a:pPr>
            <a:fld id="{6995182B-9C92-4D1C-AEEC-7EDA1C21A2E6}" type="datetime1">
              <a:rPr lang="fr-FR" altLang="fr-FR"/>
              <a:pPr>
                <a:defRPr/>
              </a:pPr>
              <a:t>01/09/2019</a:t>
            </a:fld>
            <a:endParaRPr lang="fr-FR" altLang="fr-FR"/>
          </a:p>
        </p:txBody>
      </p:sp>
      <p:sp>
        <p:nvSpPr>
          <p:cNvPr id="5" name="Rectangle 5">
            <a:extLst>
              <a:ext uri="{FF2B5EF4-FFF2-40B4-BE49-F238E27FC236}">
                <a16:creationId xmlns:a16="http://schemas.microsoft.com/office/drawing/2014/main" id="{001B8950-1677-4A51-97ED-668FAB851DB0}"/>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87FAEB9-697F-491B-8DFA-4EF7D4AC9BD0}"/>
              </a:ext>
            </a:extLst>
          </p:cNvPr>
          <p:cNvSpPr>
            <a:spLocks noGrp="1" noChangeArrowheads="1"/>
          </p:cNvSpPr>
          <p:nvPr>
            <p:ph type="sldNum" sz="quarter" idx="12"/>
          </p:nvPr>
        </p:nvSpPr>
        <p:spPr>
          <a:ln/>
        </p:spPr>
        <p:txBody>
          <a:bodyPr/>
          <a:lstStyle>
            <a:lvl1pPr>
              <a:defRPr/>
            </a:lvl1pPr>
          </a:lstStyle>
          <a:p>
            <a:pPr>
              <a:defRPr/>
            </a:pPr>
            <a:fld id="{8047FEDC-AB02-47DC-90A3-406EB0A3C901}" type="slidenum">
              <a:rPr lang="fr-FR" altLang="fr-FR"/>
              <a:pPr>
                <a:defRPr/>
              </a:pPr>
              <a:t>‹#›</a:t>
            </a:fld>
            <a:endParaRPr lang="fr-FR" altLang="fr-FR"/>
          </a:p>
        </p:txBody>
      </p:sp>
    </p:spTree>
    <p:extLst>
      <p:ext uri="{BB962C8B-B14F-4D97-AF65-F5344CB8AC3E}">
        <p14:creationId xmlns:p14="http://schemas.microsoft.com/office/powerpoint/2010/main" val="255633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121D7E-01E6-452B-B5A4-6FA15FECB77C}"/>
              </a:ext>
            </a:extLst>
          </p:cNvPr>
          <p:cNvSpPr>
            <a:spLocks noGrp="1" noChangeArrowheads="1"/>
          </p:cNvSpPr>
          <p:nvPr>
            <p:ph type="dt" sz="half" idx="10"/>
          </p:nvPr>
        </p:nvSpPr>
        <p:spPr>
          <a:ln/>
        </p:spPr>
        <p:txBody>
          <a:bodyPr/>
          <a:lstStyle>
            <a:lvl1pPr>
              <a:defRPr/>
            </a:lvl1pPr>
          </a:lstStyle>
          <a:p>
            <a:pPr>
              <a:defRPr/>
            </a:pPr>
            <a:fld id="{56E09C5E-0DA9-480E-95B0-A11194FF7FF9}" type="datetime1">
              <a:rPr lang="fr-FR" altLang="fr-FR"/>
              <a:pPr>
                <a:defRPr/>
              </a:pPr>
              <a:t>01/09/2019</a:t>
            </a:fld>
            <a:endParaRPr lang="fr-FR" altLang="fr-FR"/>
          </a:p>
        </p:txBody>
      </p:sp>
      <p:sp>
        <p:nvSpPr>
          <p:cNvPr id="5" name="Rectangle 5">
            <a:extLst>
              <a:ext uri="{FF2B5EF4-FFF2-40B4-BE49-F238E27FC236}">
                <a16:creationId xmlns:a16="http://schemas.microsoft.com/office/drawing/2014/main" id="{387DE808-DE37-4A01-8D21-56C5C81E35D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044ADE29-0B08-4F88-8C4D-1BA5D9677EC3}"/>
              </a:ext>
            </a:extLst>
          </p:cNvPr>
          <p:cNvSpPr>
            <a:spLocks noGrp="1" noChangeArrowheads="1"/>
          </p:cNvSpPr>
          <p:nvPr>
            <p:ph type="sldNum" sz="quarter" idx="12"/>
          </p:nvPr>
        </p:nvSpPr>
        <p:spPr>
          <a:ln/>
        </p:spPr>
        <p:txBody>
          <a:bodyPr/>
          <a:lstStyle>
            <a:lvl1pPr>
              <a:defRPr/>
            </a:lvl1pPr>
          </a:lstStyle>
          <a:p>
            <a:pPr>
              <a:defRPr/>
            </a:pPr>
            <a:fld id="{07B3B9D1-C9AC-41B9-8ECD-67E84F479609}" type="slidenum">
              <a:rPr lang="fr-FR" altLang="fr-FR"/>
              <a:pPr>
                <a:defRPr/>
              </a:pPr>
              <a:t>‹#›</a:t>
            </a:fld>
            <a:endParaRPr lang="fr-FR" altLang="fr-FR"/>
          </a:p>
        </p:txBody>
      </p:sp>
    </p:spTree>
    <p:extLst>
      <p:ext uri="{BB962C8B-B14F-4D97-AF65-F5344CB8AC3E}">
        <p14:creationId xmlns:p14="http://schemas.microsoft.com/office/powerpoint/2010/main" val="255300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4375" y="274638"/>
            <a:ext cx="162242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513" y="274638"/>
            <a:ext cx="471646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D7868C-16B0-45A2-BB8C-A49AB176C46F}"/>
              </a:ext>
            </a:extLst>
          </p:cNvPr>
          <p:cNvSpPr>
            <a:spLocks noGrp="1" noChangeArrowheads="1"/>
          </p:cNvSpPr>
          <p:nvPr>
            <p:ph type="dt" sz="half" idx="10"/>
          </p:nvPr>
        </p:nvSpPr>
        <p:spPr>
          <a:ln/>
        </p:spPr>
        <p:txBody>
          <a:bodyPr/>
          <a:lstStyle>
            <a:lvl1pPr>
              <a:defRPr/>
            </a:lvl1pPr>
          </a:lstStyle>
          <a:p>
            <a:pPr>
              <a:defRPr/>
            </a:pPr>
            <a:fld id="{FE0E65D2-1974-4AF2-B537-71072981A368}" type="datetime1">
              <a:rPr lang="fr-FR" altLang="fr-FR"/>
              <a:pPr>
                <a:defRPr/>
              </a:pPr>
              <a:t>01/09/2019</a:t>
            </a:fld>
            <a:endParaRPr lang="fr-FR" altLang="fr-FR"/>
          </a:p>
        </p:txBody>
      </p:sp>
      <p:sp>
        <p:nvSpPr>
          <p:cNvPr id="5" name="Rectangle 5">
            <a:extLst>
              <a:ext uri="{FF2B5EF4-FFF2-40B4-BE49-F238E27FC236}">
                <a16:creationId xmlns:a16="http://schemas.microsoft.com/office/drawing/2014/main" id="{D4CB03FA-4AE3-4AFF-BFE9-07194A50B5A3}"/>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87FC701-7864-4F95-89CB-F31E833A79D7}"/>
              </a:ext>
            </a:extLst>
          </p:cNvPr>
          <p:cNvSpPr>
            <a:spLocks noGrp="1" noChangeArrowheads="1"/>
          </p:cNvSpPr>
          <p:nvPr>
            <p:ph type="sldNum" sz="quarter" idx="12"/>
          </p:nvPr>
        </p:nvSpPr>
        <p:spPr>
          <a:ln/>
        </p:spPr>
        <p:txBody>
          <a:bodyPr/>
          <a:lstStyle>
            <a:lvl1pPr>
              <a:defRPr/>
            </a:lvl1pPr>
          </a:lstStyle>
          <a:p>
            <a:pPr>
              <a:defRPr/>
            </a:pPr>
            <a:fld id="{2EB52DE4-8624-453D-921C-9C6DFFEC9360}" type="slidenum">
              <a:rPr lang="fr-FR" altLang="fr-FR"/>
              <a:pPr>
                <a:defRPr/>
              </a:pPr>
              <a:t>‹#›</a:t>
            </a:fld>
            <a:endParaRPr lang="fr-FR" altLang="fr-FR"/>
          </a:p>
        </p:txBody>
      </p:sp>
    </p:spTree>
    <p:extLst>
      <p:ext uri="{BB962C8B-B14F-4D97-AF65-F5344CB8AC3E}">
        <p14:creationId xmlns:p14="http://schemas.microsoft.com/office/powerpoint/2010/main" val="251162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A173BE-B149-47D4-B5DD-E6FE5E5D1B35}"/>
              </a:ext>
            </a:extLst>
          </p:cNvPr>
          <p:cNvSpPr>
            <a:spLocks noGrp="1" noChangeArrowheads="1"/>
          </p:cNvSpPr>
          <p:nvPr>
            <p:ph type="dt" sz="half" idx="10"/>
          </p:nvPr>
        </p:nvSpPr>
        <p:spPr>
          <a:ln/>
        </p:spPr>
        <p:txBody>
          <a:bodyPr/>
          <a:lstStyle>
            <a:lvl1pPr>
              <a:defRPr/>
            </a:lvl1pPr>
          </a:lstStyle>
          <a:p>
            <a:pPr>
              <a:defRPr/>
            </a:pPr>
            <a:fld id="{85AD3C0E-8573-4590-96BD-1C1AD56AFA5D}" type="datetime1">
              <a:rPr lang="fr-FR" altLang="fr-FR"/>
              <a:pPr>
                <a:defRPr/>
              </a:pPr>
              <a:t>01/09/2019</a:t>
            </a:fld>
            <a:endParaRPr lang="fr-FR" altLang="fr-FR"/>
          </a:p>
        </p:txBody>
      </p:sp>
      <p:sp>
        <p:nvSpPr>
          <p:cNvPr id="5" name="Rectangle 5">
            <a:extLst>
              <a:ext uri="{FF2B5EF4-FFF2-40B4-BE49-F238E27FC236}">
                <a16:creationId xmlns:a16="http://schemas.microsoft.com/office/drawing/2014/main" id="{42FCFA55-3BB1-4EF7-BFE6-9D6C0ABF3A8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864532CD-FA75-4C00-ACC8-A45B8ADC1942}"/>
              </a:ext>
            </a:extLst>
          </p:cNvPr>
          <p:cNvSpPr>
            <a:spLocks noGrp="1" noChangeArrowheads="1"/>
          </p:cNvSpPr>
          <p:nvPr>
            <p:ph type="sldNum" sz="quarter" idx="12"/>
          </p:nvPr>
        </p:nvSpPr>
        <p:spPr>
          <a:ln/>
        </p:spPr>
        <p:txBody>
          <a:bodyPr/>
          <a:lstStyle>
            <a:lvl1pPr>
              <a:defRPr/>
            </a:lvl1pPr>
          </a:lstStyle>
          <a:p>
            <a:pPr>
              <a:defRPr/>
            </a:pPr>
            <a:fld id="{C65BC98A-81A4-4A2E-AD44-971F707909FE}" type="slidenum">
              <a:rPr lang="fr-FR" altLang="fr-FR"/>
              <a:pPr>
                <a:defRPr/>
              </a:pPr>
              <a:t>‹#›</a:t>
            </a:fld>
            <a:endParaRPr lang="fr-FR" altLang="fr-FR"/>
          </a:p>
        </p:txBody>
      </p:sp>
    </p:spTree>
    <p:extLst>
      <p:ext uri="{BB962C8B-B14F-4D97-AF65-F5344CB8AC3E}">
        <p14:creationId xmlns:p14="http://schemas.microsoft.com/office/powerpoint/2010/main" val="178628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D07A14C-CE38-4B75-B00F-6554CE925DBE}"/>
              </a:ext>
            </a:extLst>
          </p:cNvPr>
          <p:cNvSpPr>
            <a:spLocks noGrp="1" noChangeArrowheads="1"/>
          </p:cNvSpPr>
          <p:nvPr>
            <p:ph type="dt" sz="half" idx="10"/>
          </p:nvPr>
        </p:nvSpPr>
        <p:spPr>
          <a:ln/>
        </p:spPr>
        <p:txBody>
          <a:bodyPr/>
          <a:lstStyle>
            <a:lvl1pPr>
              <a:defRPr/>
            </a:lvl1pPr>
          </a:lstStyle>
          <a:p>
            <a:pPr>
              <a:defRPr/>
            </a:pPr>
            <a:fld id="{CF391362-662D-481D-A987-F85A57ECBC95}" type="datetime1">
              <a:rPr lang="fr-FR" altLang="fr-FR"/>
              <a:pPr>
                <a:defRPr/>
              </a:pPr>
              <a:t>01/09/2019</a:t>
            </a:fld>
            <a:endParaRPr lang="fr-FR" altLang="fr-FR"/>
          </a:p>
        </p:txBody>
      </p:sp>
      <p:sp>
        <p:nvSpPr>
          <p:cNvPr id="5" name="Rectangle 5">
            <a:extLst>
              <a:ext uri="{FF2B5EF4-FFF2-40B4-BE49-F238E27FC236}">
                <a16:creationId xmlns:a16="http://schemas.microsoft.com/office/drawing/2014/main" id="{1FC97ABA-F6AB-4E67-AC41-954D912EAEB1}"/>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30F24F15-0E46-4C48-8DDD-31D4F1DF0ACB}"/>
              </a:ext>
            </a:extLst>
          </p:cNvPr>
          <p:cNvSpPr>
            <a:spLocks noGrp="1" noChangeArrowheads="1"/>
          </p:cNvSpPr>
          <p:nvPr>
            <p:ph type="sldNum" sz="quarter" idx="12"/>
          </p:nvPr>
        </p:nvSpPr>
        <p:spPr>
          <a:ln/>
        </p:spPr>
        <p:txBody>
          <a:bodyPr/>
          <a:lstStyle>
            <a:lvl1pPr>
              <a:defRPr/>
            </a:lvl1pPr>
          </a:lstStyle>
          <a:p>
            <a:pPr>
              <a:defRPr/>
            </a:pPr>
            <a:fld id="{CA291BD1-1DAF-422F-8CCD-64854461430A}" type="slidenum">
              <a:rPr lang="fr-FR" altLang="fr-FR"/>
              <a:pPr>
                <a:defRPr/>
              </a:pPr>
              <a:t>‹#›</a:t>
            </a:fld>
            <a:endParaRPr lang="fr-FR" altLang="fr-FR"/>
          </a:p>
        </p:txBody>
      </p:sp>
    </p:spTree>
    <p:extLst>
      <p:ext uri="{BB962C8B-B14F-4D97-AF65-F5344CB8AC3E}">
        <p14:creationId xmlns:p14="http://schemas.microsoft.com/office/powerpoint/2010/main" val="404132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513" y="1600200"/>
            <a:ext cx="3168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16563" y="1600200"/>
            <a:ext cx="31702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DF9B07A-BA08-496C-9178-85AFECB32089}"/>
              </a:ext>
            </a:extLst>
          </p:cNvPr>
          <p:cNvSpPr>
            <a:spLocks noGrp="1" noChangeArrowheads="1"/>
          </p:cNvSpPr>
          <p:nvPr>
            <p:ph type="dt" sz="half" idx="10"/>
          </p:nvPr>
        </p:nvSpPr>
        <p:spPr>
          <a:ln/>
        </p:spPr>
        <p:txBody>
          <a:bodyPr/>
          <a:lstStyle>
            <a:lvl1pPr>
              <a:defRPr/>
            </a:lvl1pPr>
          </a:lstStyle>
          <a:p>
            <a:pPr>
              <a:defRPr/>
            </a:pPr>
            <a:fld id="{C19AA025-3E32-48DA-80D8-73758492DEF1}" type="datetime1">
              <a:rPr lang="fr-FR" altLang="fr-FR"/>
              <a:pPr>
                <a:defRPr/>
              </a:pPr>
              <a:t>01/09/2019</a:t>
            </a:fld>
            <a:endParaRPr lang="fr-FR" altLang="fr-FR"/>
          </a:p>
        </p:txBody>
      </p:sp>
      <p:sp>
        <p:nvSpPr>
          <p:cNvPr id="6" name="Rectangle 5">
            <a:extLst>
              <a:ext uri="{FF2B5EF4-FFF2-40B4-BE49-F238E27FC236}">
                <a16:creationId xmlns:a16="http://schemas.microsoft.com/office/drawing/2014/main" id="{87967740-5F36-4E6C-A266-C6D000F48CD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42F1E436-0AA7-4F9E-B4B4-235DFFE0D2A3}"/>
              </a:ext>
            </a:extLst>
          </p:cNvPr>
          <p:cNvSpPr>
            <a:spLocks noGrp="1" noChangeArrowheads="1"/>
          </p:cNvSpPr>
          <p:nvPr>
            <p:ph type="sldNum" sz="quarter" idx="12"/>
          </p:nvPr>
        </p:nvSpPr>
        <p:spPr>
          <a:ln/>
        </p:spPr>
        <p:txBody>
          <a:bodyPr/>
          <a:lstStyle>
            <a:lvl1pPr>
              <a:defRPr/>
            </a:lvl1pPr>
          </a:lstStyle>
          <a:p>
            <a:pPr>
              <a:defRPr/>
            </a:pPr>
            <a:fld id="{13BA5127-CCE1-4F87-8A0B-95A723ED1465}" type="slidenum">
              <a:rPr lang="fr-FR" altLang="fr-FR"/>
              <a:pPr>
                <a:defRPr/>
              </a:pPr>
              <a:t>‹#›</a:t>
            </a:fld>
            <a:endParaRPr lang="fr-FR" altLang="fr-FR"/>
          </a:p>
        </p:txBody>
      </p:sp>
    </p:spTree>
    <p:extLst>
      <p:ext uri="{BB962C8B-B14F-4D97-AF65-F5344CB8AC3E}">
        <p14:creationId xmlns:p14="http://schemas.microsoft.com/office/powerpoint/2010/main" val="286578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BDAD57E-3CB9-42D3-964A-13DBE6373195}"/>
              </a:ext>
            </a:extLst>
          </p:cNvPr>
          <p:cNvSpPr>
            <a:spLocks noGrp="1" noChangeArrowheads="1"/>
          </p:cNvSpPr>
          <p:nvPr>
            <p:ph type="dt" sz="half" idx="10"/>
          </p:nvPr>
        </p:nvSpPr>
        <p:spPr>
          <a:ln/>
        </p:spPr>
        <p:txBody>
          <a:bodyPr/>
          <a:lstStyle>
            <a:lvl1pPr>
              <a:defRPr/>
            </a:lvl1pPr>
          </a:lstStyle>
          <a:p>
            <a:pPr>
              <a:defRPr/>
            </a:pPr>
            <a:fld id="{97D581CF-9A1F-4114-8492-6F6A0E2D454C}" type="datetime1">
              <a:rPr lang="fr-FR" altLang="fr-FR"/>
              <a:pPr>
                <a:defRPr/>
              </a:pPr>
              <a:t>01/09/2019</a:t>
            </a:fld>
            <a:endParaRPr lang="fr-FR" altLang="fr-FR"/>
          </a:p>
        </p:txBody>
      </p:sp>
      <p:sp>
        <p:nvSpPr>
          <p:cNvPr id="8" name="Rectangle 5">
            <a:extLst>
              <a:ext uri="{FF2B5EF4-FFF2-40B4-BE49-F238E27FC236}">
                <a16:creationId xmlns:a16="http://schemas.microsoft.com/office/drawing/2014/main" id="{546C3923-0EC2-414C-B340-3E129B12ADFA}"/>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85528BBE-21CB-4233-9B0D-579522BDD183}"/>
              </a:ext>
            </a:extLst>
          </p:cNvPr>
          <p:cNvSpPr>
            <a:spLocks noGrp="1" noChangeArrowheads="1"/>
          </p:cNvSpPr>
          <p:nvPr>
            <p:ph type="sldNum" sz="quarter" idx="12"/>
          </p:nvPr>
        </p:nvSpPr>
        <p:spPr>
          <a:ln/>
        </p:spPr>
        <p:txBody>
          <a:bodyPr/>
          <a:lstStyle>
            <a:lvl1pPr>
              <a:defRPr/>
            </a:lvl1pPr>
          </a:lstStyle>
          <a:p>
            <a:pPr>
              <a:defRPr/>
            </a:pPr>
            <a:fld id="{7B583158-C218-4F67-8715-873C6ED3C45E}" type="slidenum">
              <a:rPr lang="fr-FR" altLang="fr-FR"/>
              <a:pPr>
                <a:defRPr/>
              </a:pPr>
              <a:t>‹#›</a:t>
            </a:fld>
            <a:endParaRPr lang="fr-FR" altLang="fr-FR"/>
          </a:p>
        </p:txBody>
      </p:sp>
    </p:spTree>
    <p:extLst>
      <p:ext uri="{BB962C8B-B14F-4D97-AF65-F5344CB8AC3E}">
        <p14:creationId xmlns:p14="http://schemas.microsoft.com/office/powerpoint/2010/main" val="170569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2D2EC5-E39B-418D-B3F9-6F3A466FC80F}"/>
              </a:ext>
            </a:extLst>
          </p:cNvPr>
          <p:cNvSpPr>
            <a:spLocks noGrp="1" noChangeArrowheads="1"/>
          </p:cNvSpPr>
          <p:nvPr>
            <p:ph type="dt" sz="half" idx="10"/>
          </p:nvPr>
        </p:nvSpPr>
        <p:spPr>
          <a:ln/>
        </p:spPr>
        <p:txBody>
          <a:bodyPr/>
          <a:lstStyle>
            <a:lvl1pPr>
              <a:defRPr/>
            </a:lvl1pPr>
          </a:lstStyle>
          <a:p>
            <a:pPr>
              <a:defRPr/>
            </a:pPr>
            <a:fld id="{4A934448-4DA6-4DE1-B1AD-58BEE6428E08}" type="datetime1">
              <a:rPr lang="fr-FR" altLang="fr-FR"/>
              <a:pPr>
                <a:defRPr/>
              </a:pPr>
              <a:t>01/09/2019</a:t>
            </a:fld>
            <a:endParaRPr lang="fr-FR" altLang="fr-FR"/>
          </a:p>
        </p:txBody>
      </p:sp>
      <p:sp>
        <p:nvSpPr>
          <p:cNvPr id="4" name="Rectangle 5">
            <a:extLst>
              <a:ext uri="{FF2B5EF4-FFF2-40B4-BE49-F238E27FC236}">
                <a16:creationId xmlns:a16="http://schemas.microsoft.com/office/drawing/2014/main" id="{D8DCE378-7024-43BF-AA65-E25643F8BD3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CD52A78D-7265-42FF-B9FA-36979C730228}"/>
              </a:ext>
            </a:extLst>
          </p:cNvPr>
          <p:cNvSpPr>
            <a:spLocks noGrp="1" noChangeArrowheads="1"/>
          </p:cNvSpPr>
          <p:nvPr>
            <p:ph type="sldNum" sz="quarter" idx="12"/>
          </p:nvPr>
        </p:nvSpPr>
        <p:spPr>
          <a:ln/>
        </p:spPr>
        <p:txBody>
          <a:bodyPr/>
          <a:lstStyle>
            <a:lvl1pPr>
              <a:defRPr/>
            </a:lvl1pPr>
          </a:lstStyle>
          <a:p>
            <a:pPr>
              <a:defRPr/>
            </a:pPr>
            <a:fld id="{A4E7795F-53ED-41CF-8DA0-62325A563DB0}" type="slidenum">
              <a:rPr lang="fr-FR" altLang="fr-FR"/>
              <a:pPr>
                <a:defRPr/>
              </a:pPr>
              <a:t>‹#›</a:t>
            </a:fld>
            <a:endParaRPr lang="fr-FR" altLang="fr-FR"/>
          </a:p>
        </p:txBody>
      </p:sp>
    </p:spTree>
    <p:extLst>
      <p:ext uri="{BB962C8B-B14F-4D97-AF65-F5344CB8AC3E}">
        <p14:creationId xmlns:p14="http://schemas.microsoft.com/office/powerpoint/2010/main" val="362347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3AC359-DABA-44AF-89FE-7703594EA2DE}"/>
              </a:ext>
            </a:extLst>
          </p:cNvPr>
          <p:cNvSpPr>
            <a:spLocks noGrp="1" noChangeArrowheads="1"/>
          </p:cNvSpPr>
          <p:nvPr>
            <p:ph type="dt" sz="half" idx="10"/>
          </p:nvPr>
        </p:nvSpPr>
        <p:spPr>
          <a:ln/>
        </p:spPr>
        <p:txBody>
          <a:bodyPr/>
          <a:lstStyle>
            <a:lvl1pPr>
              <a:defRPr/>
            </a:lvl1pPr>
          </a:lstStyle>
          <a:p>
            <a:pPr>
              <a:defRPr/>
            </a:pPr>
            <a:fld id="{50BB5DD8-5936-4BB3-AE2F-9B93EA3C2660}" type="datetime1">
              <a:rPr lang="fr-FR" altLang="fr-FR"/>
              <a:pPr>
                <a:defRPr/>
              </a:pPr>
              <a:t>01/09/2019</a:t>
            </a:fld>
            <a:endParaRPr lang="fr-FR" altLang="fr-FR"/>
          </a:p>
        </p:txBody>
      </p:sp>
      <p:sp>
        <p:nvSpPr>
          <p:cNvPr id="3" name="Rectangle 5">
            <a:extLst>
              <a:ext uri="{FF2B5EF4-FFF2-40B4-BE49-F238E27FC236}">
                <a16:creationId xmlns:a16="http://schemas.microsoft.com/office/drawing/2014/main" id="{39EB29D9-ABB7-4177-8E0B-7407B47D8575}"/>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FA0954BE-EB04-4C63-9CB8-E234CB4807BC}"/>
              </a:ext>
            </a:extLst>
          </p:cNvPr>
          <p:cNvSpPr>
            <a:spLocks noGrp="1" noChangeArrowheads="1"/>
          </p:cNvSpPr>
          <p:nvPr>
            <p:ph type="sldNum" sz="quarter" idx="12"/>
          </p:nvPr>
        </p:nvSpPr>
        <p:spPr>
          <a:ln/>
        </p:spPr>
        <p:txBody>
          <a:bodyPr/>
          <a:lstStyle>
            <a:lvl1pPr>
              <a:defRPr/>
            </a:lvl1pPr>
          </a:lstStyle>
          <a:p>
            <a:pPr>
              <a:defRPr/>
            </a:pPr>
            <a:fld id="{F4239B34-53DC-49DE-BD9F-89AB676DDC21}" type="slidenum">
              <a:rPr lang="fr-FR" altLang="fr-FR"/>
              <a:pPr>
                <a:defRPr/>
              </a:pPr>
              <a:t>‹#›</a:t>
            </a:fld>
            <a:endParaRPr lang="fr-FR" altLang="fr-FR"/>
          </a:p>
        </p:txBody>
      </p:sp>
    </p:spTree>
    <p:extLst>
      <p:ext uri="{BB962C8B-B14F-4D97-AF65-F5344CB8AC3E}">
        <p14:creationId xmlns:p14="http://schemas.microsoft.com/office/powerpoint/2010/main" val="244799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C006FF-5814-490B-9A1B-3525C5408D69}"/>
              </a:ext>
            </a:extLst>
          </p:cNvPr>
          <p:cNvSpPr>
            <a:spLocks noGrp="1" noChangeArrowheads="1"/>
          </p:cNvSpPr>
          <p:nvPr>
            <p:ph type="dt" sz="half" idx="10"/>
          </p:nvPr>
        </p:nvSpPr>
        <p:spPr>
          <a:ln/>
        </p:spPr>
        <p:txBody>
          <a:bodyPr/>
          <a:lstStyle>
            <a:lvl1pPr>
              <a:defRPr/>
            </a:lvl1pPr>
          </a:lstStyle>
          <a:p>
            <a:pPr>
              <a:defRPr/>
            </a:pPr>
            <a:fld id="{E7515C3D-6ABE-45BE-9F49-97DACEF1BBA6}" type="datetime1">
              <a:rPr lang="fr-FR" altLang="fr-FR"/>
              <a:pPr>
                <a:defRPr/>
              </a:pPr>
              <a:t>01/09/2019</a:t>
            </a:fld>
            <a:endParaRPr lang="fr-FR" altLang="fr-FR"/>
          </a:p>
        </p:txBody>
      </p:sp>
      <p:sp>
        <p:nvSpPr>
          <p:cNvPr id="6" name="Rectangle 5">
            <a:extLst>
              <a:ext uri="{FF2B5EF4-FFF2-40B4-BE49-F238E27FC236}">
                <a16:creationId xmlns:a16="http://schemas.microsoft.com/office/drawing/2014/main" id="{85DAC7AA-4173-4BB5-A1F5-D1BA76BB7AE5}"/>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33DA8A40-F9E4-407A-9DBD-69DFBB3DF84D}"/>
              </a:ext>
            </a:extLst>
          </p:cNvPr>
          <p:cNvSpPr>
            <a:spLocks noGrp="1" noChangeArrowheads="1"/>
          </p:cNvSpPr>
          <p:nvPr>
            <p:ph type="sldNum" sz="quarter" idx="12"/>
          </p:nvPr>
        </p:nvSpPr>
        <p:spPr>
          <a:ln/>
        </p:spPr>
        <p:txBody>
          <a:bodyPr/>
          <a:lstStyle>
            <a:lvl1pPr>
              <a:defRPr/>
            </a:lvl1pPr>
          </a:lstStyle>
          <a:p>
            <a:pPr>
              <a:defRPr/>
            </a:pPr>
            <a:fld id="{28B3757B-81AF-4111-8745-A6AB05A1CC4A}" type="slidenum">
              <a:rPr lang="fr-FR" altLang="fr-FR"/>
              <a:pPr>
                <a:defRPr/>
              </a:pPr>
              <a:t>‹#›</a:t>
            </a:fld>
            <a:endParaRPr lang="fr-FR" altLang="fr-FR"/>
          </a:p>
        </p:txBody>
      </p:sp>
    </p:spTree>
    <p:extLst>
      <p:ext uri="{BB962C8B-B14F-4D97-AF65-F5344CB8AC3E}">
        <p14:creationId xmlns:p14="http://schemas.microsoft.com/office/powerpoint/2010/main" val="91661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38F671-63E4-42A2-8338-01A6DF4E51D7}"/>
              </a:ext>
            </a:extLst>
          </p:cNvPr>
          <p:cNvSpPr>
            <a:spLocks noGrp="1" noChangeArrowheads="1"/>
          </p:cNvSpPr>
          <p:nvPr>
            <p:ph type="dt" sz="half" idx="10"/>
          </p:nvPr>
        </p:nvSpPr>
        <p:spPr>
          <a:ln/>
        </p:spPr>
        <p:txBody>
          <a:bodyPr/>
          <a:lstStyle>
            <a:lvl1pPr>
              <a:defRPr/>
            </a:lvl1pPr>
          </a:lstStyle>
          <a:p>
            <a:pPr>
              <a:defRPr/>
            </a:pPr>
            <a:fld id="{381D604F-21F8-497E-9317-73153BFC3D48}" type="datetime1">
              <a:rPr lang="fr-FR" altLang="fr-FR"/>
              <a:pPr>
                <a:defRPr/>
              </a:pPr>
              <a:t>01/09/2019</a:t>
            </a:fld>
            <a:endParaRPr lang="fr-FR" altLang="fr-FR"/>
          </a:p>
        </p:txBody>
      </p:sp>
      <p:sp>
        <p:nvSpPr>
          <p:cNvPr id="6" name="Rectangle 5">
            <a:extLst>
              <a:ext uri="{FF2B5EF4-FFF2-40B4-BE49-F238E27FC236}">
                <a16:creationId xmlns:a16="http://schemas.microsoft.com/office/drawing/2014/main" id="{1C240E18-C659-45E0-A5D8-3D7ED5FA188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F793512B-F267-4ACC-888F-5684B9E34CDC}"/>
              </a:ext>
            </a:extLst>
          </p:cNvPr>
          <p:cNvSpPr>
            <a:spLocks noGrp="1" noChangeArrowheads="1"/>
          </p:cNvSpPr>
          <p:nvPr>
            <p:ph type="sldNum" sz="quarter" idx="12"/>
          </p:nvPr>
        </p:nvSpPr>
        <p:spPr>
          <a:ln/>
        </p:spPr>
        <p:txBody>
          <a:bodyPr/>
          <a:lstStyle>
            <a:lvl1pPr>
              <a:defRPr/>
            </a:lvl1pPr>
          </a:lstStyle>
          <a:p>
            <a:pPr>
              <a:defRPr/>
            </a:pPr>
            <a:fld id="{565E327A-FF1C-445D-8BC2-2E51D57A7C36}" type="slidenum">
              <a:rPr lang="fr-FR" altLang="fr-FR"/>
              <a:pPr>
                <a:defRPr/>
              </a:pPr>
              <a:t>‹#›</a:t>
            </a:fld>
            <a:endParaRPr lang="fr-FR" altLang="fr-FR"/>
          </a:p>
        </p:txBody>
      </p:sp>
    </p:spTree>
    <p:extLst>
      <p:ext uri="{BB962C8B-B14F-4D97-AF65-F5344CB8AC3E}">
        <p14:creationId xmlns:p14="http://schemas.microsoft.com/office/powerpoint/2010/main" val="204381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153A8F9-1CE5-43A2-9F37-3B663B182A70}"/>
              </a:ext>
            </a:extLst>
          </p:cNvPr>
          <p:cNvSpPr>
            <a:spLocks noGrp="1" noChangeArrowheads="1"/>
          </p:cNvSpPr>
          <p:nvPr>
            <p:ph type="title"/>
          </p:nvPr>
        </p:nvSpPr>
        <p:spPr bwMode="auto">
          <a:xfrm>
            <a:off x="2195513" y="274638"/>
            <a:ext cx="64912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Click to edit Master title style</a:t>
            </a:r>
          </a:p>
        </p:txBody>
      </p:sp>
      <p:sp>
        <p:nvSpPr>
          <p:cNvPr id="1027" name="Rectangle 3">
            <a:extLst>
              <a:ext uri="{FF2B5EF4-FFF2-40B4-BE49-F238E27FC236}">
                <a16:creationId xmlns:a16="http://schemas.microsoft.com/office/drawing/2014/main" id="{8E8D9F30-5BAA-470E-8A7B-3D7BA0FFEAAB}"/>
              </a:ext>
            </a:extLst>
          </p:cNvPr>
          <p:cNvSpPr>
            <a:spLocks noGrp="1" noChangeArrowheads="1"/>
          </p:cNvSpPr>
          <p:nvPr>
            <p:ph type="body" idx="1"/>
          </p:nvPr>
        </p:nvSpPr>
        <p:spPr bwMode="auto">
          <a:xfrm>
            <a:off x="2195513" y="1600200"/>
            <a:ext cx="6491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Click to edit Master text styles</a:t>
            </a:r>
          </a:p>
          <a:p>
            <a:pPr lvl="1"/>
            <a:r>
              <a:rPr lang="fr-FR" altLang="fr-FR"/>
              <a:t>Second level</a:t>
            </a:r>
          </a:p>
          <a:p>
            <a:pPr lvl="2"/>
            <a:r>
              <a:rPr lang="fr-FR" altLang="fr-FR"/>
              <a:t>Third level</a:t>
            </a:r>
          </a:p>
          <a:p>
            <a:pPr lvl="3"/>
            <a:r>
              <a:rPr lang="fr-FR" altLang="fr-FR"/>
              <a:t>Fourth level</a:t>
            </a:r>
          </a:p>
          <a:p>
            <a:pPr lvl="4"/>
            <a:r>
              <a:rPr lang="fr-FR" altLang="fr-FR"/>
              <a:t>Fifth level</a:t>
            </a:r>
          </a:p>
        </p:txBody>
      </p:sp>
      <p:sp>
        <p:nvSpPr>
          <p:cNvPr id="60420" name="Rectangle 4">
            <a:extLst>
              <a:ext uri="{FF2B5EF4-FFF2-40B4-BE49-F238E27FC236}">
                <a16:creationId xmlns:a16="http://schemas.microsoft.com/office/drawing/2014/main" id="{9A055E7F-2A3F-4156-9595-322E11318E70}"/>
              </a:ext>
            </a:extLst>
          </p:cNvPr>
          <p:cNvSpPr>
            <a:spLocks noGrp="1" noChangeArrowheads="1"/>
          </p:cNvSpPr>
          <p:nvPr>
            <p:ph type="dt" sz="half" idx="2"/>
          </p:nvPr>
        </p:nvSpPr>
        <p:spPr bwMode="auto">
          <a:xfrm>
            <a:off x="2195513" y="6237288"/>
            <a:ext cx="18462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3BEB3212-CB9C-4B1E-9FBB-B3A92B3B1F6C}" type="datetime1">
              <a:rPr lang="fr-FR" altLang="fr-FR"/>
              <a:pPr>
                <a:defRPr/>
              </a:pPr>
              <a:t>01/09/2019</a:t>
            </a:fld>
            <a:endParaRPr lang="fr-FR" altLang="fr-FR"/>
          </a:p>
        </p:txBody>
      </p:sp>
      <p:sp>
        <p:nvSpPr>
          <p:cNvPr id="60421" name="Rectangle 5">
            <a:extLst>
              <a:ext uri="{FF2B5EF4-FFF2-40B4-BE49-F238E27FC236}">
                <a16:creationId xmlns:a16="http://schemas.microsoft.com/office/drawing/2014/main" id="{3FC50876-433C-4417-BA84-16BAC8B95C8A}"/>
              </a:ext>
            </a:extLst>
          </p:cNvPr>
          <p:cNvSpPr>
            <a:spLocks noGrp="1" noChangeArrowheads="1"/>
          </p:cNvSpPr>
          <p:nvPr>
            <p:ph type="ftr" sz="quarter" idx="3"/>
          </p:nvPr>
        </p:nvSpPr>
        <p:spPr bwMode="auto">
          <a:xfrm>
            <a:off x="4284663" y="6237288"/>
            <a:ext cx="2159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05" charset="0"/>
                <a:cs typeface="MS PGothic" pitchFamily="34" charset="-128"/>
              </a:defRPr>
            </a:lvl1pPr>
          </a:lstStyle>
          <a:p>
            <a:pPr>
              <a:defRPr/>
            </a:pPr>
            <a:endParaRPr lang="fr-FR"/>
          </a:p>
        </p:txBody>
      </p:sp>
      <p:sp>
        <p:nvSpPr>
          <p:cNvPr id="60422" name="Rectangle 6">
            <a:extLst>
              <a:ext uri="{FF2B5EF4-FFF2-40B4-BE49-F238E27FC236}">
                <a16:creationId xmlns:a16="http://schemas.microsoft.com/office/drawing/2014/main" id="{B0ABC69D-B15C-4C39-86F3-C378A685E1C7}"/>
              </a:ext>
            </a:extLst>
          </p:cNvPr>
          <p:cNvSpPr>
            <a:spLocks noGrp="1" noChangeArrowheads="1"/>
          </p:cNvSpPr>
          <p:nvPr>
            <p:ph type="sldNum" sz="quarter" idx="4"/>
          </p:nvPr>
        </p:nvSpPr>
        <p:spPr bwMode="auto">
          <a:xfrm>
            <a:off x="6659563" y="6237288"/>
            <a:ext cx="20161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CD72D5C-1306-40BB-B912-C2369C5A2487}"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105" charset="0"/>
          <a:ea typeface="MS PGothic" panose="020B0600070205080204"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MS PGothic" panose="020B0600070205080204"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MS PGothic" panose="020B0600070205080204"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MS PGothic" panose="020B0600070205080204" pitchFamily="34"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a:extLst>
              <a:ext uri="{FF2B5EF4-FFF2-40B4-BE49-F238E27FC236}">
                <a16:creationId xmlns:a16="http://schemas.microsoft.com/office/drawing/2014/main" id="{824A51BF-A8D2-4E2B-9C3C-1D8FA2E14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25E45A9-846C-418D-ADD0-49CB314F697C}" type="slidenum">
              <a:rPr lang="fr-FR" altLang="fr-FR" sz="1400"/>
              <a:pPr>
                <a:spcBef>
                  <a:spcPct val="0"/>
                </a:spcBef>
                <a:buFontTx/>
                <a:buNone/>
              </a:pPr>
              <a:t>1</a:t>
            </a:fld>
            <a:endParaRPr lang="fr-FR" altLang="fr-FR" sz="1400"/>
          </a:p>
        </p:txBody>
      </p:sp>
      <p:sp>
        <p:nvSpPr>
          <p:cNvPr id="3075" name="Rectangle 2">
            <a:extLst>
              <a:ext uri="{FF2B5EF4-FFF2-40B4-BE49-F238E27FC236}">
                <a16:creationId xmlns:a16="http://schemas.microsoft.com/office/drawing/2014/main" id="{2C6B1496-C442-462B-B0D2-70067F97CBFE}"/>
              </a:ext>
            </a:extLst>
          </p:cNvPr>
          <p:cNvSpPr>
            <a:spLocks noGrp="1" noChangeArrowheads="1"/>
          </p:cNvSpPr>
          <p:nvPr>
            <p:ph type="ctrTitle" idx="4294967295"/>
          </p:nvPr>
        </p:nvSpPr>
        <p:spPr>
          <a:xfrm>
            <a:off x="2264948" y="1066800"/>
            <a:ext cx="6650451" cy="5257800"/>
          </a:xfrm>
        </p:spPr>
        <p:txBody>
          <a:bodyPr lIns="92075" tIns="46037" rIns="92075" bIns="46037" anchor="b"/>
          <a:lstStyle/>
          <a:p>
            <a:pPr algn="l" eaLnBrk="1" hangingPunct="1">
              <a:lnSpc>
                <a:spcPct val="80000"/>
              </a:lnSpc>
            </a:pPr>
            <a:r>
              <a:rPr lang="fr-FR" altLang="fr-FR" sz="2000" i="1" dirty="0">
                <a:solidFill>
                  <a:schemeClr val="bg1"/>
                </a:solidFill>
                <a:latin typeface="Times New Roman" panose="02020603050405020304" pitchFamily="18" charset="0"/>
              </a:rPr>
              <a:t>Hmong </a:t>
            </a:r>
            <a:r>
              <a:rPr lang="fr-FR" altLang="fr-FR" sz="2000" i="1" dirty="0" err="1">
                <a:solidFill>
                  <a:schemeClr val="bg1"/>
                </a:solidFill>
                <a:latin typeface="Times New Roman" panose="02020603050405020304" pitchFamily="18" charset="0"/>
              </a:rPr>
              <a:t>Language</a:t>
            </a:r>
            <a:r>
              <a:rPr lang="fr-FR" altLang="fr-FR" sz="2000" i="1" dirty="0">
                <a:solidFill>
                  <a:schemeClr val="bg1"/>
                </a:solidFill>
                <a:latin typeface="Times New Roman" panose="02020603050405020304" pitchFamily="18" charset="0"/>
              </a:rPr>
              <a:t> </a:t>
            </a:r>
            <a:r>
              <a:rPr lang="fr-FR" altLang="fr-FR" sz="2000" i="1" dirty="0" err="1">
                <a:solidFill>
                  <a:schemeClr val="bg1"/>
                </a:solidFill>
                <a:latin typeface="Times New Roman" panose="02020603050405020304" pitchFamily="18" charset="0"/>
              </a:rPr>
              <a:t>Lab</a:t>
            </a:r>
            <a:r>
              <a:rPr lang="fr-FR" altLang="fr-FR" sz="2400" i="1" dirty="0">
                <a:solidFill>
                  <a:schemeClr val="bg1"/>
                </a:solidFill>
                <a:latin typeface="Times New Roman" panose="02020603050405020304" pitchFamily="18" charset="0"/>
              </a:rPr>
              <a:t> </a:t>
            </a:r>
            <a:br>
              <a:rPr lang="fr-FR" altLang="fr-FR" sz="5400" i="1" dirty="0">
                <a:solidFill>
                  <a:schemeClr val="bg1"/>
                </a:solidFill>
                <a:latin typeface="Times New Roman" panose="02020603050405020304" pitchFamily="18" charset="0"/>
              </a:rPr>
            </a:br>
            <a:br>
              <a:rPr lang="fr-FR" altLang="fr-FR" sz="5400" i="1" dirty="0">
                <a:solidFill>
                  <a:schemeClr val="bg1"/>
                </a:solidFill>
                <a:latin typeface="Times New Roman" panose="02020603050405020304" pitchFamily="18" charset="0"/>
              </a:rPr>
            </a:br>
            <a:r>
              <a:rPr lang="fr-FR" altLang="fr-FR" sz="2800" b="1" i="1" dirty="0">
                <a:solidFill>
                  <a:schemeClr val="tx1"/>
                </a:solidFill>
                <a:latin typeface="Times New Roman" panose="02020603050405020304" pitchFamily="18" charset="0"/>
              </a:rPr>
              <a:t>Objective: </a:t>
            </a:r>
            <a:r>
              <a:rPr lang="fr-FR" altLang="fr-FR" sz="2400" b="1" i="1" dirty="0">
                <a:solidFill>
                  <a:srgbClr val="DCF353"/>
                </a:solidFill>
                <a:latin typeface="Times New Roman" panose="02020603050405020304" pitchFamily="18" charset="0"/>
              </a:rPr>
              <a:t>This </a:t>
            </a:r>
            <a:r>
              <a:rPr lang="fr-FR" altLang="fr-FR" sz="2400" b="1" i="1" dirty="0" err="1">
                <a:solidFill>
                  <a:srgbClr val="DCF353"/>
                </a:solidFill>
                <a:latin typeface="Times New Roman" panose="02020603050405020304" pitchFamily="18" charset="0"/>
              </a:rPr>
              <a:t>exercise</a:t>
            </a:r>
            <a:r>
              <a:rPr lang="fr-FR" altLang="fr-FR" sz="2400" b="1" i="1" dirty="0">
                <a:solidFill>
                  <a:srgbClr val="DCF353"/>
                </a:solidFill>
                <a:latin typeface="Times New Roman" panose="02020603050405020304" pitchFamily="18" charset="0"/>
              </a:rPr>
              <a:t> </a:t>
            </a:r>
            <a:r>
              <a:rPr lang="fr-FR" altLang="fr-FR" sz="2400" b="1" i="1" dirty="0" err="1">
                <a:solidFill>
                  <a:srgbClr val="DCF353"/>
                </a:solidFill>
                <a:latin typeface="Times New Roman" panose="02020603050405020304" pitchFamily="18" charset="0"/>
              </a:rPr>
              <a:t>will</a:t>
            </a:r>
            <a:r>
              <a:rPr lang="fr-FR" altLang="fr-FR" sz="2400" b="1" i="1" dirty="0">
                <a:solidFill>
                  <a:srgbClr val="DCF353"/>
                </a:solidFill>
                <a:latin typeface="Times New Roman" panose="02020603050405020304" pitchFamily="18" charset="0"/>
              </a:rPr>
              <a:t> help me to </a:t>
            </a:r>
            <a:r>
              <a:rPr lang="en-US" altLang="fr-FR" sz="2400" b="1" i="1" dirty="0">
                <a:solidFill>
                  <a:srgbClr val="DCF353"/>
                </a:solidFill>
                <a:latin typeface="Times New Roman" panose="02020603050405020304" pitchFamily="18" charset="0"/>
              </a:rPr>
              <a:t>improve my </a:t>
            </a:r>
            <a:r>
              <a:rPr lang="fr-FR" altLang="fr-FR" sz="2400" b="1" i="1" dirty="0" err="1">
                <a:solidFill>
                  <a:srgbClr val="DCF353"/>
                </a:solidFill>
                <a:latin typeface="Times New Roman" panose="02020603050405020304" pitchFamily="18" charset="0"/>
              </a:rPr>
              <a:t>spelling</a:t>
            </a:r>
            <a:r>
              <a:rPr lang="fr-FR" altLang="fr-FR" sz="2400" b="1" i="1" dirty="0">
                <a:solidFill>
                  <a:srgbClr val="DCF353"/>
                </a:solidFill>
                <a:latin typeface="Times New Roman" panose="02020603050405020304" pitchFamily="18" charset="0"/>
              </a:rPr>
              <a:t> of the </a:t>
            </a:r>
            <a:r>
              <a:rPr lang="fr-FR" altLang="fr-FR" sz="2400" b="1" i="1" dirty="0" err="1">
                <a:solidFill>
                  <a:srgbClr val="DCF353"/>
                </a:solidFill>
                <a:latin typeface="Times New Roman" panose="02020603050405020304" pitchFamily="18" charset="0"/>
              </a:rPr>
              <a:t>vowels</a:t>
            </a:r>
            <a:br>
              <a:rPr lang="fr-FR" altLang="fr-FR" sz="4800" b="1" i="1" dirty="0">
                <a:solidFill>
                  <a:srgbClr val="DCF353"/>
                </a:solidFill>
                <a:latin typeface="Times New Roman" panose="02020603050405020304" pitchFamily="18" charset="0"/>
              </a:rPr>
            </a:br>
            <a:br>
              <a:rPr lang="fr-FR" altLang="fr-FR" sz="4800" b="1" i="1" dirty="0">
                <a:solidFill>
                  <a:schemeClr val="bg1"/>
                </a:solidFill>
                <a:latin typeface="Times New Roman" panose="02020603050405020304" pitchFamily="18" charset="0"/>
              </a:rPr>
            </a:br>
            <a:r>
              <a:rPr lang="fr-FR" altLang="fr-FR" sz="2800" b="1" i="1" dirty="0" err="1">
                <a:solidFill>
                  <a:schemeClr val="tx1"/>
                </a:solidFill>
                <a:latin typeface="Times New Roman" panose="02020603050405020304" pitchFamily="18" charset="0"/>
              </a:rPr>
              <a:t>Task</a:t>
            </a:r>
            <a:r>
              <a:rPr lang="fr-FR" altLang="fr-FR" sz="2400" b="1" i="1" dirty="0">
                <a:solidFill>
                  <a:schemeClr val="tx1"/>
                </a:solidFill>
                <a:latin typeface="Times New Roman" panose="02020603050405020304" pitchFamily="18" charset="0"/>
              </a:rPr>
              <a:t>:</a:t>
            </a:r>
            <a:r>
              <a:rPr lang="fr-FR" altLang="fr-FR" sz="2400" b="1" i="1" dirty="0">
                <a:solidFill>
                  <a:schemeClr val="bg1"/>
                </a:solidFill>
                <a:latin typeface="Times New Roman" panose="02020603050405020304" pitchFamily="18" charset="0"/>
              </a:rPr>
              <a:t> </a:t>
            </a:r>
            <a:r>
              <a:rPr lang="fr-FR" altLang="fr-FR" sz="2400" b="1" i="1" dirty="0" err="1">
                <a:solidFill>
                  <a:schemeClr val="bg1"/>
                </a:solidFill>
                <a:latin typeface="Times New Roman" panose="02020603050405020304" pitchFamily="18" charset="0"/>
              </a:rPr>
              <a:t>Listen</a:t>
            </a:r>
            <a:r>
              <a:rPr lang="fr-FR" altLang="fr-FR" sz="2400" b="1" i="1" dirty="0">
                <a:solidFill>
                  <a:schemeClr val="bg1"/>
                </a:solidFill>
                <a:latin typeface="Times New Roman" panose="02020603050405020304" pitchFamily="18" charset="0"/>
              </a:rPr>
              <a:t> and </a:t>
            </a:r>
            <a:r>
              <a:rPr lang="fr-FR" altLang="fr-FR" sz="2400" b="1" i="1" dirty="0" err="1">
                <a:solidFill>
                  <a:schemeClr val="bg1"/>
                </a:solidFill>
                <a:latin typeface="Times New Roman" panose="02020603050405020304" pitchFamily="18" charset="0"/>
              </a:rPr>
              <a:t>spell</a:t>
            </a:r>
            <a:r>
              <a:rPr lang="fr-FR" altLang="fr-FR" sz="2400" b="1" i="1" dirty="0">
                <a:solidFill>
                  <a:schemeClr val="bg1"/>
                </a:solidFill>
                <a:latin typeface="Times New Roman" panose="02020603050405020304" pitchFamily="18" charset="0"/>
              </a:rPr>
              <a:t> the </a:t>
            </a:r>
            <a:r>
              <a:rPr lang="fr-FR" altLang="fr-FR" sz="2400" b="1" i="1" dirty="0" err="1">
                <a:solidFill>
                  <a:schemeClr val="bg1"/>
                </a:solidFill>
                <a:latin typeface="Times New Roman" panose="02020603050405020304" pitchFamily="18" charset="0"/>
              </a:rPr>
              <a:t>missing</a:t>
            </a:r>
            <a:r>
              <a:rPr lang="fr-FR" altLang="fr-FR" sz="2400" b="1" i="1" dirty="0">
                <a:solidFill>
                  <a:schemeClr val="bg1"/>
                </a:solidFill>
                <a:latin typeface="Times New Roman" panose="02020603050405020304" pitchFamily="18" charset="0"/>
              </a:rPr>
              <a:t> </a:t>
            </a:r>
            <a:r>
              <a:rPr lang="en-US" altLang="fr-FR" sz="2400" b="1" i="1" dirty="0">
                <a:solidFill>
                  <a:schemeClr val="bg1"/>
                </a:solidFill>
                <a:latin typeface="Times New Roman" panose="02020603050405020304" pitchFamily="18" charset="0"/>
              </a:rPr>
              <a:t>vowels </a:t>
            </a:r>
            <a:r>
              <a:rPr lang="en-US" altLang="fr-FR" sz="2000" b="1" i="1" dirty="0">
                <a:solidFill>
                  <a:schemeClr val="bg1"/>
                </a:solidFill>
                <a:latin typeface="Times New Roman" panose="02020603050405020304" pitchFamily="18" charset="0"/>
              </a:rPr>
              <a:t>(</a:t>
            </a:r>
            <a:r>
              <a:rPr lang="fr-FR" altLang="fr-FR" sz="2800" b="1" dirty="0">
                <a:solidFill>
                  <a:schemeClr val="bg1"/>
                </a:solidFill>
                <a:latin typeface="Times New Roman" panose="02020603050405020304" pitchFamily="18" charset="0"/>
              </a:rPr>
              <a:t>a, e, i, o, u, w, </a:t>
            </a:r>
            <a:r>
              <a:rPr lang="fr-FR" altLang="fr-FR" sz="2800" b="1" dirty="0" err="1">
                <a:solidFill>
                  <a:schemeClr val="bg1"/>
                </a:solidFill>
                <a:latin typeface="Times New Roman" panose="02020603050405020304" pitchFamily="18" charset="0"/>
              </a:rPr>
              <a:t>aa</a:t>
            </a:r>
            <a:r>
              <a:rPr lang="fr-FR" altLang="fr-FR" sz="2800" b="1" dirty="0">
                <a:solidFill>
                  <a:schemeClr val="bg1"/>
                </a:solidFill>
                <a:latin typeface="Times New Roman" panose="02020603050405020304" pitchFamily="18" charset="0"/>
              </a:rPr>
              <a:t>, au, ai, </a:t>
            </a:r>
            <a:r>
              <a:rPr lang="fr-FR" altLang="fr-FR" sz="2800" b="1" dirty="0" err="1">
                <a:solidFill>
                  <a:schemeClr val="bg1"/>
                </a:solidFill>
                <a:latin typeface="Times New Roman" panose="02020603050405020304" pitchFamily="18" charset="0"/>
              </a:rPr>
              <a:t>aw</a:t>
            </a:r>
            <a:r>
              <a:rPr lang="fr-FR" altLang="fr-FR" sz="2800" b="1" dirty="0">
                <a:solidFill>
                  <a:schemeClr val="bg1"/>
                </a:solidFill>
                <a:latin typeface="Times New Roman" panose="02020603050405020304" pitchFamily="18" charset="0"/>
              </a:rPr>
              <a:t>, </a:t>
            </a:r>
            <a:r>
              <a:rPr lang="fr-FR" altLang="fr-FR" sz="2800" b="1" dirty="0" err="1">
                <a:solidFill>
                  <a:schemeClr val="bg1"/>
                </a:solidFill>
                <a:latin typeface="Times New Roman" panose="02020603050405020304" pitchFamily="18" charset="0"/>
              </a:rPr>
              <a:t>ee</a:t>
            </a:r>
            <a:r>
              <a:rPr lang="fr-FR" altLang="fr-FR" sz="2800" b="1" dirty="0">
                <a:solidFill>
                  <a:schemeClr val="bg1"/>
                </a:solidFill>
                <a:latin typeface="Times New Roman" panose="02020603050405020304" pitchFamily="18" charset="0"/>
              </a:rPr>
              <a:t>, </a:t>
            </a:r>
            <a:r>
              <a:rPr lang="fr-FR" altLang="fr-FR" sz="2800" b="1" dirty="0" err="1">
                <a:solidFill>
                  <a:schemeClr val="bg1"/>
                </a:solidFill>
                <a:latin typeface="Times New Roman" panose="02020603050405020304" pitchFamily="18" charset="0"/>
              </a:rPr>
              <a:t>oo</a:t>
            </a:r>
            <a:r>
              <a:rPr lang="fr-FR" altLang="fr-FR" sz="2800" b="1" dirty="0">
                <a:solidFill>
                  <a:schemeClr val="bg1"/>
                </a:solidFill>
                <a:latin typeface="Times New Roman" panose="02020603050405020304" pitchFamily="18" charset="0"/>
              </a:rPr>
              <a:t>, </a:t>
            </a:r>
            <a:r>
              <a:rPr lang="fr-FR" altLang="fr-FR" sz="2800" b="1" dirty="0" err="1">
                <a:solidFill>
                  <a:schemeClr val="bg1"/>
                </a:solidFill>
                <a:latin typeface="Times New Roman" panose="02020603050405020304" pitchFamily="18" charset="0"/>
              </a:rPr>
              <a:t>ia</a:t>
            </a:r>
            <a:r>
              <a:rPr lang="fr-FR" altLang="fr-FR" sz="2800" b="1" dirty="0">
                <a:solidFill>
                  <a:schemeClr val="bg1"/>
                </a:solidFill>
                <a:latin typeface="Times New Roman" panose="02020603050405020304" pitchFamily="18" charset="0"/>
              </a:rPr>
              <a:t>, </a:t>
            </a:r>
            <a:r>
              <a:rPr lang="fr-FR" altLang="fr-FR" sz="2800" b="1" dirty="0" err="1">
                <a:solidFill>
                  <a:schemeClr val="bg1"/>
                </a:solidFill>
                <a:latin typeface="Times New Roman" panose="02020603050405020304" pitchFamily="18" charset="0"/>
              </a:rPr>
              <a:t>ua</a:t>
            </a:r>
            <a:r>
              <a:rPr lang="fr-FR" altLang="fr-FR" sz="2800" b="1" dirty="0">
                <a:solidFill>
                  <a:schemeClr val="bg1"/>
                </a:solidFill>
                <a:latin typeface="Times New Roman" panose="02020603050405020304" pitchFamily="18" charset="0"/>
              </a:rPr>
              <a:t>)</a:t>
            </a:r>
            <a:br>
              <a:rPr lang="fr-FR" altLang="fr-FR" dirty="0">
                <a:solidFill>
                  <a:schemeClr val="bg1"/>
                </a:solidFill>
                <a:latin typeface="Times New Roman" panose="02020603050405020304" pitchFamily="18" charset="0"/>
              </a:rPr>
            </a:br>
            <a:br>
              <a:rPr lang="fr-FR" altLang="fr-FR" sz="5400" dirty="0">
                <a:solidFill>
                  <a:schemeClr val="bg1"/>
                </a:solidFill>
                <a:latin typeface="Times New Roman" panose="02020603050405020304" pitchFamily="18" charset="0"/>
              </a:rPr>
            </a:br>
            <a:r>
              <a:rPr lang="en-US" altLang="fr-FR" sz="1600" dirty="0">
                <a:solidFill>
                  <a:schemeClr val="bg1">
                    <a:lumMod val="95000"/>
                  </a:schemeClr>
                </a:solidFill>
                <a:latin typeface="Arial Narrow" panose="020B0606020202030204" pitchFamily="34" charset="0"/>
              </a:rPr>
              <a:t>The following exercises are in the following set of manuals for the learning of Hmong language.</a:t>
            </a:r>
            <a:br>
              <a:rPr lang="en-US" altLang="fr-FR" sz="1600" dirty="0">
                <a:solidFill>
                  <a:schemeClr val="bg1">
                    <a:lumMod val="95000"/>
                  </a:schemeClr>
                </a:solidFill>
                <a:latin typeface="Arial Narrow" panose="020B0606020202030204" pitchFamily="34" charset="0"/>
              </a:rPr>
            </a:br>
            <a:br>
              <a:rPr lang="en-US" altLang="fr-FR" sz="1600" dirty="0">
                <a:solidFill>
                  <a:schemeClr val="bg1">
                    <a:lumMod val="95000"/>
                  </a:schemeClr>
                </a:solidFill>
                <a:latin typeface="Arial Narrow" panose="020B0606020202030204" pitchFamily="34" charset="0"/>
              </a:rPr>
            </a:br>
            <a:r>
              <a:rPr lang="en-US" altLang="fr-FR" sz="1600" b="1" dirty="0">
                <a:solidFill>
                  <a:schemeClr val="bg1">
                    <a:lumMod val="95000"/>
                  </a:schemeClr>
                </a:solidFill>
                <a:latin typeface="Arial Narrow" panose="020B0606020202030204" pitchFamily="34" charset="0"/>
              </a:rPr>
              <a:t>Textbook</a:t>
            </a:r>
            <a:r>
              <a:rPr lang="en-US" altLang="fr-FR" sz="1600" dirty="0">
                <a:solidFill>
                  <a:schemeClr val="bg1">
                    <a:lumMod val="95000"/>
                  </a:schemeClr>
                </a:solidFill>
                <a:latin typeface="Arial Narrow" panose="020B0606020202030204" pitchFamily="34" charset="0"/>
              </a:rPr>
              <a:t>: </a:t>
            </a:r>
            <a:r>
              <a:rPr lang="en-US" sz="1600" dirty="0">
                <a:solidFill>
                  <a:schemeClr val="bg1">
                    <a:lumMod val="95000"/>
                  </a:schemeClr>
                </a:solidFill>
                <a:latin typeface="Arial Narrow" panose="020B0606020202030204" pitchFamily="34" charset="0"/>
              </a:rPr>
              <a:t>Kao-Ly Yang, 2019,</a:t>
            </a:r>
            <a:r>
              <a:rPr lang="en-US" sz="1600" b="1" dirty="0">
                <a:solidFill>
                  <a:schemeClr val="bg1">
                    <a:lumMod val="95000"/>
                  </a:schemeClr>
                </a:solidFill>
                <a:latin typeface="Arial Narrow" panose="020B0606020202030204" pitchFamily="34" charset="0"/>
              </a:rPr>
              <a:t> </a:t>
            </a:r>
            <a:r>
              <a:rPr lang="en-US" sz="1600" dirty="0">
                <a:solidFill>
                  <a:schemeClr val="bg1">
                    <a:lumMod val="95000"/>
                  </a:schemeClr>
                </a:solidFill>
                <a:latin typeface="Arial Narrow" panose="020B0606020202030204" pitchFamily="34" charset="0"/>
              </a:rPr>
              <a:t>A Hmong Family . </a:t>
            </a:r>
            <a:r>
              <a:rPr lang="en-US" sz="1600" dirty="0" err="1">
                <a:solidFill>
                  <a:schemeClr val="bg1">
                    <a:lumMod val="95000"/>
                  </a:schemeClr>
                </a:solidFill>
                <a:latin typeface="Arial Narrow" panose="020B0606020202030204" pitchFamily="34" charset="0"/>
              </a:rPr>
              <a:t>Ib</a:t>
            </a:r>
            <a:r>
              <a:rPr lang="en-US" sz="1600" dirty="0">
                <a:solidFill>
                  <a:schemeClr val="bg1">
                    <a:lumMod val="95000"/>
                  </a:schemeClr>
                </a:solidFill>
                <a:latin typeface="Arial Narrow" panose="020B0606020202030204" pitchFamily="34" charset="0"/>
              </a:rPr>
              <a:t> </a:t>
            </a:r>
            <a:r>
              <a:rPr lang="en-US" sz="1600" dirty="0" err="1">
                <a:solidFill>
                  <a:schemeClr val="bg1">
                    <a:lumMod val="95000"/>
                  </a:schemeClr>
                </a:solidFill>
                <a:latin typeface="Arial Narrow" panose="020B0606020202030204" pitchFamily="34" charset="0"/>
              </a:rPr>
              <a:t>Tse</a:t>
            </a:r>
            <a:r>
              <a:rPr lang="en-US" sz="1600" dirty="0">
                <a:solidFill>
                  <a:schemeClr val="bg1">
                    <a:lumMod val="95000"/>
                  </a:schemeClr>
                </a:solidFill>
                <a:latin typeface="Arial Narrow" panose="020B0606020202030204" pitchFamily="34" charset="0"/>
              </a:rPr>
              <a:t> </a:t>
            </a:r>
            <a:r>
              <a:rPr lang="en-US" sz="1600" dirty="0" err="1">
                <a:solidFill>
                  <a:schemeClr val="bg1">
                    <a:lumMod val="95000"/>
                  </a:schemeClr>
                </a:solidFill>
                <a:latin typeface="Arial Narrow" panose="020B0606020202030204" pitchFamily="34" charset="0"/>
              </a:rPr>
              <a:t>Neeg</a:t>
            </a:r>
            <a:r>
              <a:rPr lang="en-US" sz="1600" dirty="0">
                <a:solidFill>
                  <a:schemeClr val="bg1">
                    <a:lumMod val="95000"/>
                  </a:schemeClr>
                </a:solidFill>
                <a:latin typeface="Arial Narrow" panose="020B0606020202030204" pitchFamily="34" charset="0"/>
              </a:rPr>
              <a:t> </a:t>
            </a:r>
            <a:r>
              <a:rPr lang="en-US" sz="1600" dirty="0" err="1">
                <a:solidFill>
                  <a:schemeClr val="bg1">
                    <a:lumMod val="95000"/>
                  </a:schemeClr>
                </a:solidFill>
                <a:latin typeface="Arial Narrow" panose="020B0606020202030204" pitchFamily="34" charset="0"/>
              </a:rPr>
              <a:t>Hmoo</a:t>
            </a:r>
            <a:r>
              <a:rPr lang="en-US" sz="1600" b="1" dirty="0" err="1">
                <a:solidFill>
                  <a:schemeClr val="bg1">
                    <a:lumMod val="95000"/>
                  </a:schemeClr>
                </a:solidFill>
                <a:latin typeface="Arial Narrow" panose="020B0606020202030204" pitchFamily="34" charset="0"/>
              </a:rPr>
              <a:t>b</a:t>
            </a:r>
            <a:r>
              <a:rPr lang="en-US" sz="1600" b="1" dirty="0">
                <a:solidFill>
                  <a:schemeClr val="bg1">
                    <a:lumMod val="95000"/>
                  </a:schemeClr>
                </a:solidFill>
                <a:latin typeface="Arial Narrow" panose="020B0606020202030204" pitchFamily="34" charset="0"/>
              </a:rPr>
              <a:t>. </a:t>
            </a:r>
            <a:r>
              <a:rPr lang="en-US" sz="1600" dirty="0">
                <a:solidFill>
                  <a:schemeClr val="bg1">
                    <a:lumMod val="95000"/>
                  </a:schemeClr>
                </a:solidFill>
                <a:latin typeface="Arial Narrow" panose="020B0606020202030204" pitchFamily="34" charset="0"/>
              </a:rPr>
              <a:t>163 pages.</a:t>
            </a:r>
            <a:br>
              <a:rPr lang="en-US" sz="1600" dirty="0">
                <a:solidFill>
                  <a:schemeClr val="bg1">
                    <a:lumMod val="95000"/>
                  </a:schemeClr>
                </a:solidFill>
                <a:latin typeface="Arial Narrow" panose="020B0606020202030204" pitchFamily="34" charset="0"/>
              </a:rPr>
            </a:br>
            <a:br>
              <a:rPr lang="en-US" altLang="fr-FR" sz="1600" dirty="0">
                <a:solidFill>
                  <a:schemeClr val="bg1">
                    <a:lumMod val="95000"/>
                  </a:schemeClr>
                </a:solidFill>
                <a:latin typeface="Arial Narrow" panose="020B0606020202030204" pitchFamily="34" charset="0"/>
              </a:rPr>
            </a:br>
            <a:r>
              <a:rPr lang="en-US" altLang="fr-FR" sz="1600" b="1" dirty="0">
                <a:solidFill>
                  <a:schemeClr val="bg1">
                    <a:lumMod val="95000"/>
                  </a:schemeClr>
                </a:solidFill>
                <a:latin typeface="Arial Narrow" panose="020B0606020202030204" pitchFamily="34" charset="0"/>
              </a:rPr>
              <a:t>Workbook</a:t>
            </a:r>
            <a:r>
              <a:rPr lang="en-US" altLang="fr-FR" sz="1600" dirty="0">
                <a:solidFill>
                  <a:schemeClr val="bg1">
                    <a:lumMod val="95000"/>
                  </a:schemeClr>
                </a:solidFill>
                <a:latin typeface="Arial Narrow" panose="020B0606020202030204" pitchFamily="34" charset="0"/>
              </a:rPr>
              <a:t>: </a:t>
            </a:r>
            <a:r>
              <a:rPr lang="en-US" sz="1600" dirty="0">
                <a:solidFill>
                  <a:schemeClr val="bg1">
                    <a:lumMod val="95000"/>
                  </a:schemeClr>
                </a:solidFill>
                <a:latin typeface="Arial Narrow" panose="020B0606020202030204" pitchFamily="34" charset="0"/>
              </a:rPr>
              <a:t>Kao-Ly Yang, 2019, Workbook. A Hmong Family . </a:t>
            </a:r>
            <a:r>
              <a:rPr lang="en-US" sz="1600" dirty="0" err="1">
                <a:solidFill>
                  <a:schemeClr val="bg1">
                    <a:lumMod val="95000"/>
                  </a:schemeClr>
                </a:solidFill>
                <a:latin typeface="Arial Narrow" panose="020B0606020202030204" pitchFamily="34" charset="0"/>
              </a:rPr>
              <a:t>Ib</a:t>
            </a:r>
            <a:r>
              <a:rPr lang="en-US" sz="1600" dirty="0">
                <a:solidFill>
                  <a:schemeClr val="bg1">
                    <a:lumMod val="95000"/>
                  </a:schemeClr>
                </a:solidFill>
                <a:latin typeface="Arial Narrow" panose="020B0606020202030204" pitchFamily="34" charset="0"/>
              </a:rPr>
              <a:t> </a:t>
            </a:r>
            <a:r>
              <a:rPr lang="en-US" sz="1600" dirty="0" err="1">
                <a:solidFill>
                  <a:schemeClr val="bg1">
                    <a:lumMod val="95000"/>
                  </a:schemeClr>
                </a:solidFill>
                <a:latin typeface="Arial Narrow" panose="020B0606020202030204" pitchFamily="34" charset="0"/>
              </a:rPr>
              <a:t>Tse</a:t>
            </a:r>
            <a:r>
              <a:rPr lang="en-US" sz="1600" dirty="0">
                <a:solidFill>
                  <a:schemeClr val="bg1">
                    <a:lumMod val="95000"/>
                  </a:schemeClr>
                </a:solidFill>
                <a:latin typeface="Arial Narrow" panose="020B0606020202030204" pitchFamily="34" charset="0"/>
              </a:rPr>
              <a:t> </a:t>
            </a:r>
            <a:r>
              <a:rPr lang="en-US" sz="1600" dirty="0" err="1">
                <a:solidFill>
                  <a:schemeClr val="bg1">
                    <a:lumMod val="95000"/>
                  </a:schemeClr>
                </a:solidFill>
                <a:latin typeface="Arial Narrow" panose="020B0606020202030204" pitchFamily="34" charset="0"/>
              </a:rPr>
              <a:t>Neeg</a:t>
            </a:r>
            <a:r>
              <a:rPr lang="en-US" sz="1600" dirty="0">
                <a:solidFill>
                  <a:schemeClr val="bg1">
                    <a:lumMod val="95000"/>
                  </a:schemeClr>
                </a:solidFill>
                <a:latin typeface="Arial Narrow" panose="020B0606020202030204" pitchFamily="34" charset="0"/>
              </a:rPr>
              <a:t> </a:t>
            </a:r>
            <a:r>
              <a:rPr lang="en-US" sz="1600" dirty="0" err="1">
                <a:solidFill>
                  <a:schemeClr val="bg1">
                    <a:lumMod val="95000"/>
                  </a:schemeClr>
                </a:solidFill>
                <a:latin typeface="Arial Narrow" panose="020B0606020202030204" pitchFamily="34" charset="0"/>
              </a:rPr>
              <a:t>Hmoob</a:t>
            </a:r>
            <a:r>
              <a:rPr lang="en-US" sz="1600" dirty="0">
                <a:solidFill>
                  <a:schemeClr val="bg1">
                    <a:lumMod val="95000"/>
                  </a:schemeClr>
                </a:solidFill>
                <a:latin typeface="Arial Narrow" panose="020B0606020202030204" pitchFamily="34" charset="0"/>
              </a:rPr>
              <a:t>. With Exercises, Lab and Speaking Activities</a:t>
            </a:r>
            <a:r>
              <a:rPr lang="en-US" sz="1600" b="1" dirty="0">
                <a:solidFill>
                  <a:schemeClr val="bg1">
                    <a:lumMod val="95000"/>
                  </a:schemeClr>
                </a:solidFill>
                <a:latin typeface="Arial Narrow" panose="020B0606020202030204" pitchFamily="34" charset="0"/>
              </a:rPr>
              <a:t>.</a:t>
            </a:r>
            <a:r>
              <a:rPr lang="en-US" sz="1600" dirty="0">
                <a:solidFill>
                  <a:schemeClr val="bg1">
                    <a:lumMod val="95000"/>
                  </a:schemeClr>
                </a:solidFill>
                <a:latin typeface="Arial Narrow" panose="020B0606020202030204" pitchFamily="34" charset="0"/>
              </a:rPr>
              <a:t> 35 pages.</a:t>
            </a:r>
            <a:br>
              <a:rPr lang="en-US" altLang="fr-FR" sz="1600" dirty="0">
                <a:solidFill>
                  <a:schemeClr val="bg1">
                    <a:lumMod val="95000"/>
                  </a:schemeClr>
                </a:solidFill>
              </a:rPr>
            </a:br>
            <a:br>
              <a:rPr lang="en-US" altLang="fr-FR" sz="1400" dirty="0">
                <a:solidFill>
                  <a:schemeClr val="bg1">
                    <a:lumMod val="95000"/>
                  </a:schemeClr>
                </a:solidFill>
              </a:rPr>
            </a:br>
            <a:r>
              <a:rPr lang="en-US" altLang="fr-FR" sz="1400" dirty="0">
                <a:solidFill>
                  <a:schemeClr val="tx1"/>
                </a:solidFill>
              </a:rPr>
              <a:t>Copyrights 2015-2019 Kao-Ly Yang</a:t>
            </a:r>
            <a:br>
              <a:rPr lang="en-US" altLang="fr-FR" sz="1400" dirty="0">
                <a:solidFill>
                  <a:schemeClr val="tx1"/>
                </a:solidFill>
              </a:rPr>
            </a:br>
            <a:r>
              <a:rPr lang="en-US" altLang="fr-FR" sz="1400" dirty="0">
                <a:solidFill>
                  <a:schemeClr val="tx1"/>
                </a:solidFill>
              </a:rPr>
              <a:t>All Rights Reserved.</a:t>
            </a:r>
            <a:endParaRPr lang="en-US" altLang="fr-FR" sz="1600" dirty="0">
              <a:solidFill>
                <a:schemeClr val="tx1"/>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C2C1A07D-781F-47F3-95BA-572E56D6A3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216BD33-CFC1-4878-AE89-AD4F58C121CE}" type="slidenum">
              <a:rPr lang="fr-FR" altLang="fr-FR" sz="1400"/>
              <a:pPr>
                <a:spcBef>
                  <a:spcPct val="0"/>
                </a:spcBef>
                <a:buFontTx/>
                <a:buNone/>
              </a:pPr>
              <a:t>2</a:t>
            </a:fld>
            <a:endParaRPr lang="fr-FR" altLang="fr-FR" sz="1400"/>
          </a:p>
        </p:txBody>
      </p:sp>
      <p:sp>
        <p:nvSpPr>
          <p:cNvPr id="4099" name="Rectangle 2">
            <a:extLst>
              <a:ext uri="{FF2B5EF4-FFF2-40B4-BE49-F238E27FC236}">
                <a16:creationId xmlns:a16="http://schemas.microsoft.com/office/drawing/2014/main" id="{70E82945-AE02-467C-9A0E-380AEBED6719}"/>
              </a:ext>
            </a:extLst>
          </p:cNvPr>
          <p:cNvSpPr>
            <a:spLocks noGrp="1" noChangeArrowheads="1"/>
          </p:cNvSpPr>
          <p:nvPr>
            <p:ph type="title"/>
          </p:nvPr>
        </p:nvSpPr>
        <p:spPr/>
        <p:txBody>
          <a:bodyPr/>
          <a:lstStyle/>
          <a:p>
            <a:pPr eaLnBrk="1" hangingPunct="1"/>
            <a:r>
              <a:rPr lang="fr-FR" altLang="fr-FR" sz="2400" dirty="0" err="1">
                <a:solidFill>
                  <a:schemeClr val="bg1"/>
                </a:solidFill>
              </a:rPr>
              <a:t>Task</a:t>
            </a:r>
            <a:r>
              <a:rPr lang="fr-FR" altLang="fr-FR" sz="2400" dirty="0">
                <a:solidFill>
                  <a:schemeClr val="bg1"/>
                </a:solidFill>
              </a:rPr>
              <a:t> #1: </a:t>
            </a:r>
            <a:r>
              <a:rPr lang="fr-FR" altLang="fr-FR" sz="2400" dirty="0" err="1">
                <a:solidFill>
                  <a:schemeClr val="bg1"/>
                </a:solidFill>
              </a:rPr>
              <a:t>Listen</a:t>
            </a:r>
            <a:r>
              <a:rPr lang="fr-FR" altLang="fr-FR" sz="2400" dirty="0">
                <a:solidFill>
                  <a:schemeClr val="bg1"/>
                </a:solidFill>
              </a:rPr>
              <a:t> to the sentences and </a:t>
            </a:r>
            <a:r>
              <a:rPr lang="fr-FR" altLang="fr-FR" sz="2400" dirty="0" err="1">
                <a:solidFill>
                  <a:schemeClr val="bg1"/>
                </a:solidFill>
              </a:rPr>
              <a:t>fill</a:t>
            </a:r>
            <a:r>
              <a:rPr lang="fr-FR" altLang="fr-FR" sz="2400" dirty="0">
                <a:solidFill>
                  <a:schemeClr val="bg1"/>
                </a:solidFill>
              </a:rPr>
              <a:t> the </a:t>
            </a:r>
            <a:r>
              <a:rPr lang="fr-FR" altLang="fr-FR" sz="2400" dirty="0" err="1">
                <a:solidFill>
                  <a:schemeClr val="bg1"/>
                </a:solidFill>
              </a:rPr>
              <a:t>blanks</a:t>
            </a:r>
            <a:r>
              <a:rPr lang="fr-FR" altLang="fr-FR" sz="2400" dirty="0">
                <a:solidFill>
                  <a:schemeClr val="bg1"/>
                </a:solidFill>
              </a:rPr>
              <a:t> </a:t>
            </a:r>
            <a:r>
              <a:rPr lang="fr-FR" altLang="fr-FR" sz="2400" dirty="0" err="1">
                <a:solidFill>
                  <a:schemeClr val="bg1"/>
                </a:solidFill>
              </a:rPr>
              <a:t>with</a:t>
            </a:r>
            <a:r>
              <a:rPr lang="fr-FR" altLang="fr-FR" sz="2400" dirty="0">
                <a:solidFill>
                  <a:schemeClr val="bg1"/>
                </a:solidFill>
              </a:rPr>
              <a:t> the good </a:t>
            </a:r>
            <a:r>
              <a:rPr lang="fr-FR" altLang="fr-FR" sz="2400" dirty="0" err="1">
                <a:solidFill>
                  <a:schemeClr val="bg1"/>
                </a:solidFill>
              </a:rPr>
              <a:t>vowels</a:t>
            </a:r>
            <a:endParaRPr lang="fr-FR" altLang="fr-FR" sz="2400" dirty="0">
              <a:solidFill>
                <a:schemeClr val="bg1"/>
              </a:solidFill>
            </a:endParaRPr>
          </a:p>
        </p:txBody>
      </p:sp>
      <p:sp>
        <p:nvSpPr>
          <p:cNvPr id="4100" name="Rectangle 3">
            <a:extLst>
              <a:ext uri="{FF2B5EF4-FFF2-40B4-BE49-F238E27FC236}">
                <a16:creationId xmlns:a16="http://schemas.microsoft.com/office/drawing/2014/main" id="{3A1CBA7D-500B-4A70-9CA6-256E2C399BEE}"/>
              </a:ext>
            </a:extLst>
          </p:cNvPr>
          <p:cNvSpPr>
            <a:spLocks noGrp="1" noChangeArrowheads="1"/>
          </p:cNvSpPr>
          <p:nvPr>
            <p:ph type="body" idx="1"/>
          </p:nvPr>
        </p:nvSpPr>
        <p:spPr>
          <a:xfrm>
            <a:off x="2362200" y="1646237"/>
            <a:ext cx="6324600" cy="4525963"/>
          </a:xfrm>
        </p:spPr>
        <p:txBody>
          <a:bodyPr/>
          <a:lstStyle/>
          <a:p>
            <a:pPr marL="609600" indent="-609600" eaLnBrk="1" hangingPunct="1">
              <a:lnSpc>
                <a:spcPct val="120000"/>
              </a:lnSpc>
              <a:buFontTx/>
              <a:buAutoNum type="arabicPeriod"/>
            </a:pPr>
            <a:r>
              <a:rPr lang="fr-FR" altLang="fr-FR" sz="2400" dirty="0" err="1">
                <a:solidFill>
                  <a:schemeClr val="bg1"/>
                </a:solidFill>
              </a:rPr>
              <a:t>Nts</a:t>
            </a:r>
            <a:r>
              <a:rPr lang="fr-FR" altLang="fr-FR" sz="2400" dirty="0">
                <a:solidFill>
                  <a:schemeClr val="bg1"/>
                </a:solidFill>
              </a:rPr>
              <a:t>__b </a:t>
            </a:r>
            <a:r>
              <a:rPr lang="fr-FR" altLang="fr-FR" sz="2400" dirty="0" err="1">
                <a:solidFill>
                  <a:schemeClr val="bg1"/>
                </a:solidFill>
              </a:rPr>
              <a:t>pl__v</a:t>
            </a:r>
            <a:r>
              <a:rPr lang="fr-FR" altLang="fr-FR" sz="2400" dirty="0">
                <a:solidFill>
                  <a:schemeClr val="bg1"/>
                </a:solidFill>
              </a:rPr>
              <a:t> </a:t>
            </a:r>
            <a:r>
              <a:rPr lang="fr-FR" altLang="fr-FR" sz="2400" dirty="0" err="1">
                <a:solidFill>
                  <a:schemeClr val="bg1"/>
                </a:solidFill>
              </a:rPr>
              <a:t>tsh</a:t>
            </a:r>
            <a:r>
              <a:rPr lang="fr-FR" altLang="fr-FR" sz="2400" dirty="0">
                <a:solidFill>
                  <a:schemeClr val="bg1"/>
                </a:solidFill>
              </a:rPr>
              <a:t>___s</a:t>
            </a:r>
          </a:p>
          <a:p>
            <a:pPr marL="609600" indent="-609600" eaLnBrk="1" hangingPunct="1">
              <a:lnSpc>
                <a:spcPct val="120000"/>
              </a:lnSpc>
              <a:buFontTx/>
              <a:buAutoNum type="arabicPeriod"/>
            </a:pPr>
            <a:r>
              <a:rPr lang="fr-FR" altLang="fr-FR" sz="2400" dirty="0" err="1">
                <a:solidFill>
                  <a:schemeClr val="bg1"/>
                </a:solidFill>
              </a:rPr>
              <a:t>Nts</a:t>
            </a:r>
            <a:r>
              <a:rPr lang="fr-FR" altLang="fr-FR" sz="2400" dirty="0">
                <a:solidFill>
                  <a:schemeClr val="bg1"/>
                </a:solidFill>
              </a:rPr>
              <a:t>___m </a:t>
            </a:r>
            <a:r>
              <a:rPr lang="fr-FR" altLang="fr-FR" sz="2400" dirty="0" err="1">
                <a:solidFill>
                  <a:schemeClr val="bg1"/>
                </a:solidFill>
              </a:rPr>
              <a:t>nts</a:t>
            </a:r>
            <a:r>
              <a:rPr lang="fr-FR" altLang="fr-FR" sz="2400" dirty="0">
                <a:solidFill>
                  <a:schemeClr val="bg1"/>
                </a:solidFill>
              </a:rPr>
              <a:t>___s </a:t>
            </a:r>
            <a:r>
              <a:rPr lang="fr-FR" altLang="fr-FR" sz="2400" dirty="0" err="1">
                <a:solidFill>
                  <a:schemeClr val="bg1"/>
                </a:solidFill>
              </a:rPr>
              <a:t>m___g</a:t>
            </a:r>
            <a:endParaRPr lang="fr-FR" altLang="fr-FR" sz="2400" dirty="0">
              <a:solidFill>
                <a:schemeClr val="bg1"/>
              </a:solidFill>
            </a:endParaRPr>
          </a:p>
          <a:p>
            <a:pPr marL="609600" indent="-609600" eaLnBrk="1" hangingPunct="1">
              <a:lnSpc>
                <a:spcPct val="120000"/>
              </a:lnSpc>
              <a:buFontTx/>
              <a:buAutoNum type="arabicPeriod"/>
            </a:pPr>
            <a:r>
              <a:rPr lang="fr-FR" altLang="fr-FR" sz="2400" dirty="0" err="1">
                <a:solidFill>
                  <a:schemeClr val="bg1"/>
                </a:solidFill>
              </a:rPr>
              <a:t>Nts</a:t>
            </a:r>
            <a:r>
              <a:rPr lang="fr-FR" altLang="fr-FR" sz="2400" dirty="0">
                <a:solidFill>
                  <a:schemeClr val="bg1"/>
                </a:solidFill>
              </a:rPr>
              <a:t>___ </a:t>
            </a:r>
            <a:r>
              <a:rPr lang="fr-FR" altLang="fr-FR" sz="2400" dirty="0" err="1">
                <a:solidFill>
                  <a:schemeClr val="bg1"/>
                </a:solidFill>
              </a:rPr>
              <a:t>Nk</a:t>
            </a:r>
            <a:r>
              <a:rPr lang="fr-FR" altLang="fr-FR" sz="2400" dirty="0">
                <a:solidFill>
                  <a:schemeClr val="bg1"/>
                </a:solidFill>
              </a:rPr>
              <a:t>____j y____</a:t>
            </a:r>
          </a:p>
          <a:p>
            <a:pPr marL="609600" indent="-609600" eaLnBrk="1" hangingPunct="1">
              <a:lnSpc>
                <a:spcPct val="120000"/>
              </a:lnSpc>
              <a:buFontTx/>
              <a:buAutoNum type="arabicPeriod"/>
            </a:pPr>
            <a:r>
              <a:rPr lang="fr-FR" altLang="fr-FR" sz="2400" dirty="0" err="1">
                <a:solidFill>
                  <a:schemeClr val="bg1"/>
                </a:solidFill>
              </a:rPr>
              <a:t>Nk</a:t>
            </a:r>
            <a:r>
              <a:rPr lang="fr-FR" altLang="fr-FR" sz="2400" dirty="0">
                <a:solidFill>
                  <a:schemeClr val="bg1"/>
                </a:solidFill>
              </a:rPr>
              <a:t>___g </a:t>
            </a:r>
            <a:r>
              <a:rPr lang="fr-FR" altLang="fr-FR" sz="2400" dirty="0" err="1">
                <a:solidFill>
                  <a:schemeClr val="bg1"/>
                </a:solidFill>
              </a:rPr>
              <a:t>z___s</a:t>
            </a:r>
            <a:r>
              <a:rPr lang="fr-FR" altLang="fr-FR" sz="2400" dirty="0">
                <a:solidFill>
                  <a:schemeClr val="bg1"/>
                </a:solidFill>
              </a:rPr>
              <a:t> </a:t>
            </a:r>
            <a:r>
              <a:rPr lang="fr-FR" altLang="fr-FR" sz="2400" dirty="0" err="1">
                <a:solidFill>
                  <a:schemeClr val="bg1"/>
                </a:solidFill>
              </a:rPr>
              <a:t>Th___b</a:t>
            </a:r>
            <a:endParaRPr lang="fr-FR" altLang="fr-FR" sz="2400" dirty="0">
              <a:solidFill>
                <a:schemeClr val="bg1"/>
              </a:solidFill>
            </a:endParaRPr>
          </a:p>
          <a:p>
            <a:pPr marL="609600" indent="-609600" eaLnBrk="1" hangingPunct="1">
              <a:lnSpc>
                <a:spcPct val="120000"/>
              </a:lnSpc>
              <a:buFontTx/>
              <a:buAutoNum type="arabicPeriod"/>
            </a:pPr>
            <a:r>
              <a:rPr lang="fr-FR" altLang="fr-FR" sz="2400" dirty="0" err="1">
                <a:solidFill>
                  <a:schemeClr val="bg1"/>
                </a:solidFill>
              </a:rPr>
              <a:t>Ntsh</a:t>
            </a:r>
            <a:r>
              <a:rPr lang="fr-FR" altLang="fr-FR" sz="2400" dirty="0">
                <a:solidFill>
                  <a:schemeClr val="bg1"/>
                </a:solidFill>
              </a:rPr>
              <a:t>___ </a:t>
            </a:r>
            <a:r>
              <a:rPr lang="fr-FR" altLang="fr-FR" sz="2400" dirty="0" err="1">
                <a:solidFill>
                  <a:schemeClr val="bg1"/>
                </a:solidFill>
              </a:rPr>
              <a:t>nt___g</a:t>
            </a:r>
            <a:r>
              <a:rPr lang="fr-FR" altLang="fr-FR" sz="2400" dirty="0">
                <a:solidFill>
                  <a:schemeClr val="bg1"/>
                </a:solidFill>
              </a:rPr>
              <a:t> </a:t>
            </a:r>
            <a:r>
              <a:rPr lang="fr-FR" altLang="fr-FR" sz="2400" dirty="0" err="1">
                <a:solidFill>
                  <a:schemeClr val="bg1"/>
                </a:solidFill>
              </a:rPr>
              <a:t>p___g</a:t>
            </a:r>
            <a:endParaRPr lang="fr-FR" altLang="fr-FR" sz="2400" dirty="0">
              <a:solidFill>
                <a:schemeClr val="bg1"/>
              </a:solidFill>
            </a:endParaRPr>
          </a:p>
          <a:p>
            <a:pPr marL="609600" indent="-609600" eaLnBrk="1" hangingPunct="1">
              <a:lnSpc>
                <a:spcPct val="120000"/>
              </a:lnSpc>
              <a:buFontTx/>
              <a:buAutoNum type="arabicPeriod"/>
            </a:pPr>
            <a:r>
              <a:rPr lang="fr-FR" altLang="fr-FR" sz="2400" dirty="0" err="1">
                <a:solidFill>
                  <a:schemeClr val="bg1"/>
                </a:solidFill>
              </a:rPr>
              <a:t>Ch</a:t>
            </a:r>
            <a:r>
              <a:rPr lang="fr-FR" altLang="fr-FR" sz="2400" dirty="0">
                <a:solidFill>
                  <a:schemeClr val="bg1"/>
                </a:solidFill>
              </a:rPr>
              <a:t>___m </a:t>
            </a:r>
            <a:r>
              <a:rPr lang="fr-FR" altLang="fr-FR" sz="2400" dirty="0" err="1">
                <a:solidFill>
                  <a:schemeClr val="bg1"/>
                </a:solidFill>
              </a:rPr>
              <a:t>dh</a:t>
            </a:r>
            <a:r>
              <a:rPr lang="fr-FR" altLang="fr-FR" sz="2400" dirty="0">
                <a:solidFill>
                  <a:schemeClr val="bg1"/>
                </a:solidFill>
              </a:rPr>
              <a:t>___ </a:t>
            </a:r>
            <a:r>
              <a:rPr lang="fr-FR" altLang="fr-FR" sz="2400" dirty="0" err="1">
                <a:solidFill>
                  <a:schemeClr val="bg1"/>
                </a:solidFill>
              </a:rPr>
              <a:t>nt___g</a:t>
            </a:r>
            <a:endParaRPr lang="fr-FR" altLang="fr-FR" sz="2400" dirty="0">
              <a:solidFill>
                <a:schemeClr val="bg1"/>
              </a:solidFill>
            </a:endParaRPr>
          </a:p>
          <a:p>
            <a:pPr marL="609600" indent="-609600" eaLnBrk="1" hangingPunct="1">
              <a:lnSpc>
                <a:spcPct val="120000"/>
              </a:lnSpc>
              <a:buFontTx/>
              <a:buAutoNum type="arabicPeriod"/>
            </a:pPr>
            <a:r>
              <a:rPr lang="fr-FR" altLang="fr-FR" sz="2400" dirty="0" err="1">
                <a:solidFill>
                  <a:schemeClr val="bg1"/>
                </a:solidFill>
              </a:rPr>
              <a:t>Z___b</a:t>
            </a:r>
            <a:r>
              <a:rPr lang="fr-FR" altLang="fr-FR" sz="2400" dirty="0">
                <a:solidFill>
                  <a:schemeClr val="bg1"/>
                </a:solidFill>
              </a:rPr>
              <a:t> </a:t>
            </a:r>
            <a:r>
              <a:rPr lang="fr-FR" altLang="fr-FR" sz="2400" dirty="0" err="1">
                <a:solidFill>
                  <a:schemeClr val="bg1"/>
                </a:solidFill>
              </a:rPr>
              <a:t>x___b</a:t>
            </a:r>
            <a:r>
              <a:rPr lang="fr-FR" altLang="fr-FR" sz="2400" dirty="0">
                <a:solidFill>
                  <a:schemeClr val="bg1"/>
                </a:solidFill>
              </a:rPr>
              <a:t> </a:t>
            </a:r>
            <a:r>
              <a:rPr lang="fr-FR" altLang="fr-FR" sz="2400" dirty="0" err="1">
                <a:solidFill>
                  <a:schemeClr val="bg1"/>
                </a:solidFill>
              </a:rPr>
              <a:t>p___g</a:t>
            </a:r>
            <a:r>
              <a:rPr lang="fr-FR" altLang="fr-FR" sz="2400" dirty="0">
                <a:solidFill>
                  <a:schemeClr val="bg1"/>
                </a:solidFill>
              </a:rPr>
              <a:t> </a:t>
            </a:r>
          </a:p>
          <a:p>
            <a:pPr marL="609600" indent="-609600" eaLnBrk="1" hangingPunct="1">
              <a:lnSpc>
                <a:spcPct val="120000"/>
              </a:lnSpc>
              <a:buFontTx/>
              <a:buAutoNum type="arabicPeriod"/>
            </a:pPr>
            <a:r>
              <a:rPr lang="fr-FR" altLang="fr-FR" sz="2400" dirty="0">
                <a:solidFill>
                  <a:schemeClr val="bg1"/>
                </a:solidFill>
              </a:rPr>
              <a:t>___s </a:t>
            </a:r>
            <a:r>
              <a:rPr lang="fr-FR" altLang="fr-FR" sz="2400" dirty="0" err="1">
                <a:solidFill>
                  <a:schemeClr val="bg1"/>
                </a:solidFill>
              </a:rPr>
              <a:t>d___b</a:t>
            </a:r>
            <a:r>
              <a:rPr lang="fr-FR" altLang="fr-FR" sz="2400" dirty="0">
                <a:solidFill>
                  <a:schemeClr val="bg1"/>
                </a:solidFill>
              </a:rPr>
              <a:t> </a:t>
            </a:r>
            <a:r>
              <a:rPr lang="fr-FR" altLang="fr-FR" sz="2400" dirty="0" err="1">
                <a:solidFill>
                  <a:schemeClr val="bg1"/>
                </a:solidFill>
              </a:rPr>
              <a:t>p___g</a:t>
            </a:r>
            <a:r>
              <a:rPr lang="fr-FR" altLang="fr-FR" sz="2800" dirty="0">
                <a:solidFill>
                  <a:schemeClr val="bg1"/>
                </a:solidFill>
              </a:rPr>
              <a:t> </a:t>
            </a:r>
            <a:endParaRPr lang="fr-FR" altLang="fr-FR" sz="4000" dirty="0">
              <a:solidFill>
                <a:schemeClr val="bg1"/>
              </a:solidFill>
            </a:endParaRPr>
          </a:p>
        </p:txBody>
      </p:sp>
      <p:pic>
        <p:nvPicPr>
          <p:cNvPr id="2" name="Recorded Sound">
            <a:hlinkClick r:id="" action="ppaction://media"/>
            <a:extLst>
              <a:ext uri="{FF2B5EF4-FFF2-40B4-BE49-F238E27FC236}">
                <a16:creationId xmlns:a16="http://schemas.microsoft.com/office/drawing/2014/main" id="{38ED6C91-2281-4018-9512-59449C3175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42740" y="1828800"/>
            <a:ext cx="406400" cy="406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9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231B70C6-34D4-4B25-8F01-5E2C540F60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F0D41B2-5167-40B5-9B7F-27C235D3CC16}" type="slidenum">
              <a:rPr lang="fr-FR" altLang="fr-FR" sz="1400"/>
              <a:pPr>
                <a:spcBef>
                  <a:spcPct val="0"/>
                </a:spcBef>
                <a:buFontTx/>
                <a:buNone/>
              </a:pPr>
              <a:t>3</a:t>
            </a:fld>
            <a:endParaRPr lang="fr-FR" altLang="fr-FR" sz="1400"/>
          </a:p>
        </p:txBody>
      </p:sp>
      <p:sp>
        <p:nvSpPr>
          <p:cNvPr id="5123" name="Rectangle 2">
            <a:extLst>
              <a:ext uri="{FF2B5EF4-FFF2-40B4-BE49-F238E27FC236}">
                <a16:creationId xmlns:a16="http://schemas.microsoft.com/office/drawing/2014/main" id="{A3CC4711-FE25-4041-A0A4-6EA7119BA9E9}"/>
              </a:ext>
            </a:extLst>
          </p:cNvPr>
          <p:cNvSpPr>
            <a:spLocks noGrp="1" noChangeArrowheads="1"/>
          </p:cNvSpPr>
          <p:nvPr>
            <p:ph type="title"/>
          </p:nvPr>
        </p:nvSpPr>
        <p:spPr/>
        <p:txBody>
          <a:bodyPr/>
          <a:lstStyle/>
          <a:p>
            <a:pPr eaLnBrk="1" hangingPunct="1"/>
            <a:r>
              <a:rPr lang="fr-FR" altLang="fr-FR" sz="2400" dirty="0" err="1">
                <a:solidFill>
                  <a:schemeClr val="bg1"/>
                </a:solidFill>
              </a:rPr>
              <a:t>Task</a:t>
            </a:r>
            <a:r>
              <a:rPr lang="fr-FR" altLang="fr-FR" sz="2400" dirty="0">
                <a:solidFill>
                  <a:schemeClr val="bg1"/>
                </a:solidFill>
              </a:rPr>
              <a:t> #2: </a:t>
            </a:r>
            <a:r>
              <a:rPr lang="fr-FR" altLang="fr-FR" sz="2400" dirty="0" err="1">
                <a:solidFill>
                  <a:schemeClr val="bg1"/>
                </a:solidFill>
              </a:rPr>
              <a:t>Listen</a:t>
            </a:r>
            <a:r>
              <a:rPr lang="fr-FR" altLang="fr-FR" sz="2400" dirty="0">
                <a:solidFill>
                  <a:schemeClr val="bg1"/>
                </a:solidFill>
              </a:rPr>
              <a:t> to the sentences and </a:t>
            </a:r>
            <a:r>
              <a:rPr lang="fr-FR" altLang="fr-FR" sz="2400" dirty="0" err="1">
                <a:solidFill>
                  <a:schemeClr val="bg1"/>
                </a:solidFill>
              </a:rPr>
              <a:t>fill</a:t>
            </a:r>
            <a:r>
              <a:rPr lang="fr-FR" altLang="fr-FR" sz="2400" dirty="0">
                <a:solidFill>
                  <a:schemeClr val="bg1"/>
                </a:solidFill>
              </a:rPr>
              <a:t> the </a:t>
            </a:r>
            <a:r>
              <a:rPr lang="fr-FR" altLang="fr-FR" sz="2400" dirty="0" err="1">
                <a:solidFill>
                  <a:schemeClr val="bg1"/>
                </a:solidFill>
              </a:rPr>
              <a:t>blanks</a:t>
            </a:r>
            <a:r>
              <a:rPr lang="fr-FR" altLang="fr-FR" sz="2400" dirty="0">
                <a:solidFill>
                  <a:schemeClr val="bg1"/>
                </a:solidFill>
              </a:rPr>
              <a:t> </a:t>
            </a:r>
            <a:r>
              <a:rPr lang="fr-FR" altLang="fr-FR" sz="2400" dirty="0" err="1">
                <a:solidFill>
                  <a:schemeClr val="bg1"/>
                </a:solidFill>
              </a:rPr>
              <a:t>with</a:t>
            </a:r>
            <a:r>
              <a:rPr lang="fr-FR" altLang="fr-FR" sz="2400" dirty="0">
                <a:solidFill>
                  <a:schemeClr val="bg1"/>
                </a:solidFill>
              </a:rPr>
              <a:t> the good </a:t>
            </a:r>
            <a:r>
              <a:rPr lang="fr-FR" altLang="fr-FR" sz="2400" dirty="0" err="1">
                <a:solidFill>
                  <a:schemeClr val="bg1"/>
                </a:solidFill>
              </a:rPr>
              <a:t>vowels</a:t>
            </a:r>
            <a:endParaRPr lang="fr-FR" altLang="fr-FR" sz="2400" dirty="0">
              <a:solidFill>
                <a:schemeClr val="bg1"/>
              </a:solidFill>
            </a:endParaRPr>
          </a:p>
        </p:txBody>
      </p:sp>
      <p:sp>
        <p:nvSpPr>
          <p:cNvPr id="5124" name="Rectangle 3">
            <a:extLst>
              <a:ext uri="{FF2B5EF4-FFF2-40B4-BE49-F238E27FC236}">
                <a16:creationId xmlns:a16="http://schemas.microsoft.com/office/drawing/2014/main" id="{5B678A96-6224-4EE6-A56E-17A4D48BAF7D}"/>
              </a:ext>
            </a:extLst>
          </p:cNvPr>
          <p:cNvSpPr>
            <a:spLocks noGrp="1" noChangeArrowheads="1"/>
          </p:cNvSpPr>
          <p:nvPr>
            <p:ph type="body" idx="1"/>
          </p:nvPr>
        </p:nvSpPr>
        <p:spPr>
          <a:xfrm>
            <a:off x="2195513" y="1600200"/>
            <a:ext cx="6719887" cy="4525963"/>
          </a:xfrm>
        </p:spPr>
        <p:txBody>
          <a:bodyPr/>
          <a:lstStyle/>
          <a:p>
            <a:pPr marL="609600" indent="-609600" eaLnBrk="1" hangingPunct="1">
              <a:lnSpc>
                <a:spcPct val="120000"/>
              </a:lnSpc>
              <a:buFontTx/>
              <a:buAutoNum type="arabicPeriod"/>
            </a:pPr>
            <a:r>
              <a:rPr lang="fr-FR" altLang="fr-FR" sz="2000">
                <a:solidFill>
                  <a:schemeClr val="bg1"/>
                </a:solidFill>
              </a:rPr>
              <a:t>L___m  c___m nr___g</a:t>
            </a:r>
            <a:r>
              <a:rPr lang="fr-FR" altLang="fr-FR" sz="2000">
                <a:solidFill>
                  <a:srgbClr val="FFFFCC"/>
                </a:solidFill>
              </a:rPr>
              <a:t> </a:t>
            </a:r>
            <a:r>
              <a:rPr lang="fr-FR" altLang="fr-FR" sz="2000" i="1">
                <a:solidFill>
                  <a:srgbClr val="FFFFCC"/>
                </a:solidFill>
                <a:latin typeface="Times New Roman" panose="02020603050405020304" pitchFamily="18" charset="0"/>
              </a:rPr>
              <a:t>(not bushy)</a:t>
            </a:r>
          </a:p>
          <a:p>
            <a:pPr marL="609600" indent="-609600" eaLnBrk="1" hangingPunct="1">
              <a:lnSpc>
                <a:spcPct val="120000"/>
              </a:lnSpc>
              <a:buFontTx/>
              <a:buAutoNum type="arabicPeriod"/>
            </a:pPr>
            <a:r>
              <a:rPr lang="fr-FR" altLang="fr-FR" sz="2000">
                <a:solidFill>
                  <a:schemeClr val="bg1"/>
                </a:solidFill>
              </a:rPr>
              <a:t>K___b l___g l___j</a:t>
            </a:r>
            <a:r>
              <a:rPr lang="fr-FR" altLang="fr-FR" sz="2000">
                <a:solidFill>
                  <a:srgbClr val="FFFFCC"/>
                </a:solidFill>
              </a:rPr>
              <a:t> </a:t>
            </a:r>
            <a:r>
              <a:rPr lang="fr-FR" altLang="fr-FR" sz="2000" i="1">
                <a:solidFill>
                  <a:srgbClr val="FFFFCC"/>
                </a:solidFill>
                <a:latin typeface="Times New Roman" panose="02020603050405020304" pitchFamily="18" charset="0"/>
              </a:rPr>
              <a:t>(name of an insect)</a:t>
            </a:r>
          </a:p>
          <a:p>
            <a:pPr marL="609600" indent="-609600" eaLnBrk="1" hangingPunct="1">
              <a:lnSpc>
                <a:spcPct val="120000"/>
              </a:lnSpc>
              <a:buFontTx/>
              <a:buAutoNum type="arabicPeriod"/>
            </a:pPr>
            <a:r>
              <a:rPr lang="fr-FR" altLang="fr-FR" sz="2000">
                <a:solidFill>
                  <a:schemeClr val="bg1"/>
                </a:solidFill>
              </a:rPr>
              <a:t>Tx___j k___v l___s</a:t>
            </a:r>
            <a:r>
              <a:rPr lang="fr-FR" altLang="fr-FR" sz="2000">
                <a:solidFill>
                  <a:srgbClr val="FFFFCC"/>
                </a:solidFill>
              </a:rPr>
              <a:t> </a:t>
            </a:r>
            <a:r>
              <a:rPr lang="fr-FR" altLang="fr-FR" sz="2000" i="1">
                <a:solidFill>
                  <a:srgbClr val="FFFFCC"/>
                </a:solidFill>
                <a:latin typeface="Times New Roman" panose="02020603050405020304" pitchFamily="18" charset="0"/>
              </a:rPr>
              <a:t>(ancient custums)</a:t>
            </a:r>
          </a:p>
          <a:p>
            <a:pPr marL="609600" indent="-609600" eaLnBrk="1" hangingPunct="1">
              <a:lnSpc>
                <a:spcPct val="120000"/>
              </a:lnSpc>
              <a:buFontTx/>
              <a:buAutoNum type="arabicPeriod"/>
            </a:pPr>
            <a:r>
              <a:rPr lang="fr-FR" altLang="fr-FR" sz="2000">
                <a:solidFill>
                  <a:schemeClr val="bg1"/>
                </a:solidFill>
              </a:rPr>
              <a:t>Nt___s t___b l__b</a:t>
            </a:r>
            <a:r>
              <a:rPr lang="fr-FR" altLang="fr-FR" sz="2000">
                <a:solidFill>
                  <a:srgbClr val="FFFFCC"/>
                </a:solidFill>
              </a:rPr>
              <a:t> </a:t>
            </a:r>
            <a:r>
              <a:rPr lang="fr-FR" altLang="fr-FR" sz="2000" i="1">
                <a:solidFill>
                  <a:srgbClr val="FFFFCC"/>
                </a:solidFill>
                <a:latin typeface="Times New Roman" panose="02020603050405020304" pitchFamily="18" charset="0"/>
              </a:rPr>
              <a:t>(play at whirligig)</a:t>
            </a:r>
          </a:p>
          <a:p>
            <a:pPr marL="609600" indent="-609600" eaLnBrk="1" hangingPunct="1">
              <a:lnSpc>
                <a:spcPct val="120000"/>
              </a:lnSpc>
              <a:buFontTx/>
              <a:buAutoNum type="arabicPeriod"/>
            </a:pPr>
            <a:r>
              <a:rPr lang="fr-FR" altLang="fr-FR" sz="2000">
                <a:solidFill>
                  <a:schemeClr val="bg1"/>
                </a:solidFill>
              </a:rPr>
              <a:t>Plh___j t___b nt___s c__s</a:t>
            </a:r>
            <a:r>
              <a:rPr lang="fr-FR" altLang="fr-FR" sz="2000">
                <a:solidFill>
                  <a:srgbClr val="FFFFCC"/>
                </a:solidFill>
              </a:rPr>
              <a:t> </a:t>
            </a:r>
            <a:r>
              <a:rPr lang="fr-FR" altLang="fr-FR" sz="2000" i="1">
                <a:solidFill>
                  <a:srgbClr val="FFFFCC"/>
                </a:solidFill>
                <a:latin typeface="Times New Roman" panose="02020603050405020304" pitchFamily="18" charset="0"/>
              </a:rPr>
              <a:t>(squash funnel)</a:t>
            </a:r>
          </a:p>
          <a:p>
            <a:pPr marL="609600" indent="-609600" eaLnBrk="1" hangingPunct="1">
              <a:lnSpc>
                <a:spcPct val="120000"/>
              </a:lnSpc>
              <a:buFontTx/>
              <a:buAutoNum type="arabicPeriod"/>
            </a:pPr>
            <a:r>
              <a:rPr lang="fr-FR" altLang="fr-FR" sz="2000">
                <a:solidFill>
                  <a:schemeClr val="bg1"/>
                </a:solidFill>
              </a:rPr>
              <a:t>C__g l__s k___m r__j</a:t>
            </a:r>
            <a:r>
              <a:rPr lang="fr-FR" altLang="fr-FR" sz="2000">
                <a:solidFill>
                  <a:srgbClr val="FFFFCC"/>
                </a:solidFill>
              </a:rPr>
              <a:t> </a:t>
            </a:r>
            <a:r>
              <a:rPr lang="fr-FR" altLang="fr-FR" sz="2000" i="1">
                <a:solidFill>
                  <a:srgbClr val="FFFFCC"/>
                </a:solidFill>
                <a:latin typeface="Times New Roman" panose="02020603050405020304" pitchFamily="18" charset="0"/>
              </a:rPr>
              <a:t>(make a real promise)</a:t>
            </a:r>
          </a:p>
          <a:p>
            <a:pPr marL="609600" indent="-609600" eaLnBrk="1" hangingPunct="1">
              <a:lnSpc>
                <a:spcPct val="120000"/>
              </a:lnSpc>
              <a:buFontTx/>
              <a:buAutoNum type="arabicPeriod"/>
            </a:pPr>
            <a:r>
              <a:rPr lang="fr-FR" altLang="fr-FR" sz="2000">
                <a:solidFill>
                  <a:schemeClr val="bg1"/>
                </a:solidFill>
              </a:rPr>
              <a:t>Nt__v t___s r___g q___b</a:t>
            </a:r>
            <a:r>
              <a:rPr lang="fr-FR" altLang="fr-FR" sz="2000">
                <a:solidFill>
                  <a:srgbClr val="FFFFCC"/>
                </a:solidFill>
              </a:rPr>
              <a:t> </a:t>
            </a:r>
            <a:r>
              <a:rPr lang="fr-FR" altLang="fr-FR" sz="2000" i="1">
                <a:solidFill>
                  <a:srgbClr val="FFFFCC"/>
                </a:solidFill>
                <a:latin typeface="Times New Roman" panose="02020603050405020304" pitchFamily="18" charset="0"/>
              </a:rPr>
              <a:t>(auricular finger)</a:t>
            </a:r>
          </a:p>
          <a:p>
            <a:pPr marL="609600" indent="-609600" eaLnBrk="1" hangingPunct="1">
              <a:lnSpc>
                <a:spcPct val="120000"/>
              </a:lnSpc>
              <a:buFontTx/>
              <a:buAutoNum type="arabicPeriod"/>
            </a:pPr>
            <a:r>
              <a:rPr lang="fr-FR" altLang="fr-FR" sz="2000">
                <a:solidFill>
                  <a:schemeClr val="bg1"/>
                </a:solidFill>
              </a:rPr>
              <a:t>Npl___g s__b nth__v nts___s</a:t>
            </a:r>
            <a:r>
              <a:rPr lang="fr-FR" altLang="fr-FR" sz="2000">
                <a:solidFill>
                  <a:srgbClr val="FFFFCC"/>
                </a:solidFill>
              </a:rPr>
              <a:t> </a:t>
            </a:r>
            <a:r>
              <a:rPr lang="fr-FR" altLang="fr-FR" sz="2000" i="1">
                <a:solidFill>
                  <a:srgbClr val="FFFFCC"/>
                </a:solidFill>
                <a:latin typeface="Times New Roman" panose="02020603050405020304" pitchFamily="18" charset="0"/>
              </a:rPr>
              <a:t>(merry)</a:t>
            </a:r>
          </a:p>
          <a:p>
            <a:pPr marL="609600" indent="-609600" eaLnBrk="1" hangingPunct="1">
              <a:lnSpc>
                <a:spcPct val="120000"/>
              </a:lnSpc>
              <a:buFontTx/>
              <a:buAutoNum type="arabicPeriod"/>
            </a:pPr>
            <a:r>
              <a:rPr lang="fr-FR" altLang="fr-FR" sz="2000">
                <a:solidFill>
                  <a:schemeClr val="bg1"/>
                </a:solidFill>
              </a:rPr>
              <a:t>S___v r__g v__j p__b</a:t>
            </a:r>
            <a:r>
              <a:rPr lang="fr-FR" altLang="fr-FR" sz="2000">
                <a:solidFill>
                  <a:srgbClr val="FFFFCC"/>
                </a:solidFill>
              </a:rPr>
              <a:t> </a:t>
            </a:r>
            <a:r>
              <a:rPr lang="fr-FR" altLang="fr-FR" sz="2000" i="1">
                <a:solidFill>
                  <a:srgbClr val="FFFFCC"/>
                </a:solidFill>
                <a:latin typeface="Times New Roman" panose="02020603050405020304" pitchFamily="18" charset="0"/>
              </a:rPr>
              <a:t>(The ennemis surround)</a:t>
            </a:r>
          </a:p>
          <a:p>
            <a:pPr marL="609600" indent="-609600" eaLnBrk="1" hangingPunct="1">
              <a:lnSpc>
                <a:spcPct val="120000"/>
              </a:lnSpc>
              <a:buFontTx/>
              <a:buAutoNum type="arabicPeriod"/>
            </a:pPr>
            <a:r>
              <a:rPr lang="fr-FR" altLang="fr-FR" sz="2000">
                <a:solidFill>
                  <a:schemeClr val="bg1"/>
                </a:solidFill>
              </a:rPr>
              <a:t>T__s tsh__j kh__b</a:t>
            </a:r>
            <a:r>
              <a:rPr lang="fr-FR" altLang="fr-FR" sz="2000">
                <a:solidFill>
                  <a:srgbClr val="FFFFCC"/>
                </a:solidFill>
              </a:rPr>
              <a:t> </a:t>
            </a:r>
            <a:r>
              <a:rPr lang="fr-FR" altLang="fr-FR" sz="2000" i="1">
                <a:solidFill>
                  <a:srgbClr val="FFFFCC"/>
                </a:solidFill>
                <a:latin typeface="Times New Roman" panose="02020603050405020304" pitchFamily="18" charset="0"/>
              </a:rPr>
              <a:t>(mortor to pound)</a:t>
            </a:r>
          </a:p>
        </p:txBody>
      </p:sp>
      <p:pic>
        <p:nvPicPr>
          <p:cNvPr id="2" name="Recorded Sound">
            <a:hlinkClick r:id="" action="ppaction://media"/>
            <a:extLst>
              <a:ext uri="{FF2B5EF4-FFF2-40B4-BE49-F238E27FC236}">
                <a16:creationId xmlns:a16="http://schemas.microsoft.com/office/drawing/2014/main" id="{32954016-D404-47A3-9B7A-D4B23707CB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61225" y="1752600"/>
            <a:ext cx="406400" cy="406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3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Purple Snail Side">
  <a:themeElements>
    <a:clrScheme name="Purple Snail S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urple Snail S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5"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5" charset="0"/>
            <a:ea typeface="MS PGothic" pitchFamily="34" charset="-128"/>
            <a:cs typeface="MS PGothic" pitchFamily="34" charset="-128"/>
          </a:defRPr>
        </a:defPPr>
      </a:lstStyle>
    </a:lnDef>
  </a:objectDefaults>
  <a:extraClrSchemeLst>
    <a:extraClrScheme>
      <a:clrScheme name="Purple Snail S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Snail S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urple Snail S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urple Snail S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urple Snail S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urple Snail S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urple Snail S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urple Snail S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urple Snail S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urple Snail S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urple Snail S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urple Snail S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738</TotalTime>
  <Words>256</Words>
  <Application>Microsoft Office PowerPoint</Application>
  <PresentationFormat>On-screen Show (4:3)</PresentationFormat>
  <Paragraphs>24</Paragraphs>
  <Slides>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Narrow</vt:lpstr>
      <vt:lpstr>Calibri</vt:lpstr>
      <vt:lpstr>Times New Roman</vt:lpstr>
      <vt:lpstr>Purple Snail Side</vt:lpstr>
      <vt:lpstr>Hmong Language Lab   Objective: This exercise will help me to improve my spelling of the vowels  Task: Listen and spell the missing vowels (a, e, i, o, u, w, aa, au, ai, aw, ee, oo, ia, ua)  The following exercises are in the following set of manuals for the learning of Hmong language.  Textbook: Kao-Ly Yang, 2019, A Hmong Family . Ib Tse Neeg Hmoob. 163 pages.  Workbook: Kao-Ly Yang, 2019, Workbook. A Hmong Family . Ib Tse Neeg Hmoob. With Exercises, Lab and Speaking Activities. 35 pages.  Copyrights 2015-2019 Kao-Ly Yang All Rights Reserved.</vt:lpstr>
      <vt:lpstr>Task #1: Listen to the sentences and fill the blanks with the good vowels</vt:lpstr>
      <vt:lpstr>Task #2: Listen to the sentences and fill the blanks with the good vowels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fcc-labs</dc:creator>
  <cp:lastModifiedBy>Kao Yang</cp:lastModifiedBy>
  <cp:revision>222</cp:revision>
  <cp:lastPrinted>1601-01-01T00:00:00Z</cp:lastPrinted>
  <dcterms:created xsi:type="dcterms:W3CDTF">2015-09-02T23:24:23Z</dcterms:created>
  <dcterms:modified xsi:type="dcterms:W3CDTF">2019-09-01T18:42:48Z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