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73" r:id="rId2"/>
    <p:sldMasterId id="2147483782" r:id="rId3"/>
    <p:sldMasterId id="214748380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FF"/>
    <a:srgbClr val="FF3399"/>
    <a:srgbClr val="FFFF66"/>
    <a:srgbClr val="993366"/>
    <a:srgbClr val="CC0000"/>
    <a:srgbClr val="D6009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0" autoAdjust="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CE229705-6A34-40F6-9A75-CBAFBDE349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4BC2F7C2-CB09-477E-A468-F2FEC33CDA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E207A29A-D2E8-4EEE-8C5F-AAFF2FAD63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A3943DF9-89E1-4694-AA00-E47BCA70653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2762D4-5028-4EAB-A3C9-9EC307CA543F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863ED6C-B4F5-4305-8EA8-386421E5D7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 altLang="fr-F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37FD02F-4F4B-4015-B38F-B579AF0BF9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8F6DC18-DD5C-4199-BA6F-D636571ACF6E}" type="datetimeFigureOut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9668146-42B2-4CC7-9E1F-9FB1A2E5A30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515CF6CB-2554-4B78-8DF2-64498C6BA9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19885431-B88F-49BF-B1A1-9624DCBFDE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 altLang="fr-FR"/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403DF68B-9B85-49EC-B3FE-BA471EC40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F1940E8-260B-4F75-9D41-F3B7DB83F85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BEA4AFD-EA89-404E-B6B9-049CBB5473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130425"/>
            <a:ext cx="74866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/>
              <a:t>Click to edit Master title style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8BF59EF1-E70D-47E2-A7EA-336AA53652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Click to edit Master subtitle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A2F08A-EA94-4E16-A33F-B10680B0E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BF497-C899-404F-954F-1C8F84F9B46A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4ABB0C-0A0B-4EA6-8849-62457A4478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A197770-D819-483C-B515-D239977E2E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D01A1B-4C82-4FCB-8A6B-684D243AAB1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2923-2C98-4B6E-BC68-F4A1EA34E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766A8-42AE-47BA-8E43-6D9B39D2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297A-CA8C-425D-80A9-00DF2B0A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B906F-0813-49CD-AC56-DEEBEFDBE3B6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C72A7-02AA-42EA-8838-CF251539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7D575-B024-423A-97D6-28837E1F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86C0-B931-4F3C-847F-5986966E361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787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015AE-B6D3-4941-BAA6-A3EF78D97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4E1DE-BB70-456C-BA8E-63090D0CC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1CC6-E008-42FE-92F2-1BCD6455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D5D1-0853-464E-B95E-56DBAA92337E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E83C-83C9-4CE3-B8BD-E0266AA6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80B28-20D8-49AD-AFB7-6485896B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E01D-B16C-4023-95DD-6F35B0F3007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83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CFB4CD0-DCA9-4411-B3CF-42058C7D73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2988" y="2130425"/>
            <a:ext cx="74152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fr-FR" noProof="0"/>
              <a:t>Click to edit Master title style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A897175-60F5-4950-9C5B-B6EE00351C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/>
              <a:t>Click to edit Master subtitle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86F74-0953-4885-B00A-E09BCE418D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042988" y="6237288"/>
            <a:ext cx="1990725" cy="476250"/>
          </a:xfrm>
        </p:spPr>
        <p:txBody>
          <a:bodyPr/>
          <a:lstStyle>
            <a:lvl1pPr>
              <a:defRPr/>
            </a:lvl1pPr>
          </a:lstStyle>
          <a:p>
            <a:fld id="{9690D7C7-2E32-4CE6-8841-2264915E3053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34F23D-9CB8-4868-87CE-FD0ECF31F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480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3F3ADF-DDCA-4CEF-A342-7DE2FD040D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569ACC-D1DF-4C86-B6BE-F05349BA8ACC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C4A9-9AF8-4992-9753-92E91760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DB3E-23F2-4386-B051-AA33D743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190A-B11A-4059-B46A-14C2E607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350A1-4652-4538-B10E-C3FD9ECA2871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E3D7B-0FA5-428E-84A5-4C509E9A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FD4EE-D7C1-4E2B-8330-22EF2289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82EB-B9FD-4298-AEA7-FD51B991108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876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194F-6B5E-41F3-BCDB-3803A1F8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DCB1-DDCB-4F9A-893C-48889669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BDA54-7F2D-4D85-930F-C012FD46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A855B-96A1-4CA8-A6D2-99AA0C2575EA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4F1A-1E75-4F53-BC23-94C87F0A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E0888-840D-4F75-8340-1A475451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E560-FEEB-42BD-B1AE-15B9132D17D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261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D51E-9FD7-4E68-9789-8F699AE3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4B8E-ED76-4057-ACEE-3CE640531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861C0-2FAF-417A-9406-75E0AE4B3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E32E-4A61-4C7B-996C-A96AB56D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854A4-CEE8-4825-8C2A-A0109D54EF56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D7CAA-D228-4932-9334-542C6C1FC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B5B0D-5760-43D2-8C95-E8734C7A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5F0F1-8FB6-4F4E-874D-A69EA5DCCF5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96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3149-60EC-4539-B1FD-012559B3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F7F4-FB16-4FAE-B7FE-935897F2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C1D52-580A-449C-91FE-FC8D7EEA2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B4FB3-F101-43BB-B687-54E11198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ACBB1-E698-48E9-AD54-58E08E2FD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72708-D0FB-4A18-857D-288FCE9F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8FFCA-EE39-4069-A2D8-FBA8940EC8D0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95E46-9789-4875-9790-1A32AE8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2FCC0-E8F6-435D-A02C-12C39D19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35957-EEF3-4DC2-A67C-4AE5BBF2184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8607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E013-0A85-4545-A779-2D658CE8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42322-9646-4101-970F-0DB33F77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0A0960-37EF-42A2-AAC0-192A5FB109EA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F7DF6-A0BD-4F9D-A757-8B8C2A01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2F43-3070-4527-A399-8EE9AF97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AF793-93F8-40C7-882F-5B3D4E2C13C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024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43851-459C-4007-9528-9CFD6B7F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2A454-20DF-4EF2-AF2B-E9F6A171F362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61C00-4314-41C2-B471-C8E1687D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3212-8556-428B-A8DF-ADEBCA1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641-6486-4266-B692-AEE9F4959F9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313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F8FBF-442C-4FE9-A0D9-82086744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E85B6-C411-445E-934C-49A826EF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19ECD-C58F-4380-A06A-ABD182FF5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B921C-39EC-4B5F-A4F4-993EAAE6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987BF-D3F8-4CB3-AD24-F1973689D3AF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5007-8406-44BE-827D-715172D0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CF3A-A952-4F87-8285-BB0D2C55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8E00-D6C5-4F50-BD77-AA5803EC856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470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6550-1BD3-4153-99CD-84E49426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7F78-074A-465D-A366-BD3DF2D3F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832E-737C-45DE-8689-D258C3905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0C63B-E25F-461D-9171-F0D13EB37D0D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BC00C-E849-4D5C-B674-88CF027E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2ECCB-DCEC-426C-9835-7484985F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9052-BB74-4509-A97F-BD111E39FA2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3381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A25A-4CDA-4AC9-BFA4-BB3EB380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EBF8F-37D1-40D0-AD40-4FCB74F16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8B75B-8E5A-449F-AB6F-EBD2AD53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05872-B343-44C1-824D-231C86C1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A2212-899C-4281-A093-AD1B744669CD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46963-7F87-4BC6-ABED-B3E81BE4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165C-6E4B-4981-9344-6210B3D7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210A4-0A72-4570-85E8-C81567E61D2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464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FF5B-9194-4375-BB83-CFDDDFBF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2871E-CCE1-42D3-AEA0-B9D98CEC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5EE2-484A-4C9A-A688-E15B7C2F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AAA7B-DF7B-4483-ABB9-6B7CC07A4180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373E-5247-40E8-9088-AC6BE6D5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7F6C-5E81-4250-98CB-D4D61CD4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5C356-64F2-4599-A962-9818C38D2E0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272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0F286C-79AF-4F32-B5E9-7F1AB7876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9BF62-A73A-4980-A205-DB908EDBB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5F3C-E2E1-4FB2-B5A6-62ADE83F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19683-B445-4F95-908F-ABE6B64CED44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80AA1-6248-43A2-A47E-20669F21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657F-C351-4621-8403-1D0EB899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5E683-1B89-44EF-B943-393AFE33805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966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C5BD758-0BEF-4607-9A06-1BF5E0D7E866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5B3D216-0867-4EB9-8AEF-70995EAFB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>
                <a:extLst>
                  <a:ext uri="{FF2B5EF4-FFF2-40B4-BE49-F238E27FC236}">
                    <a16:creationId xmlns:a16="http://schemas.microsoft.com/office/drawing/2014/main" id="{611500A4-8043-4B14-B7C8-600309BDA9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6" name="Oval 5">
                <a:extLst>
                  <a:ext uri="{FF2B5EF4-FFF2-40B4-BE49-F238E27FC236}">
                    <a16:creationId xmlns:a16="http://schemas.microsoft.com/office/drawing/2014/main" id="{60933F20-684B-44E2-9C62-13AE6FBD46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0074851-D97B-4FFC-BAF6-951455B58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>
                <a:extLst>
                  <a:ext uri="{FF2B5EF4-FFF2-40B4-BE49-F238E27FC236}">
                    <a16:creationId xmlns:a16="http://schemas.microsoft.com/office/drawing/2014/main" id="{490CEBF8-E810-4722-B694-5AE35AA388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>
                  <a:extLst>
                    <a:ext uri="{FF2B5EF4-FFF2-40B4-BE49-F238E27FC236}">
                      <a16:creationId xmlns:a16="http://schemas.microsoft.com/office/drawing/2014/main" id="{E42A9F65-688B-4369-A27A-269103956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>
                    <a:extLst>
                      <a:ext uri="{FF2B5EF4-FFF2-40B4-BE49-F238E27FC236}">
                        <a16:creationId xmlns:a16="http://schemas.microsoft.com/office/drawing/2014/main" id="{54B4ADC6-0C05-4253-860E-7B2D64A475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/>
                  </a:p>
                </p:txBody>
              </p:sp>
              <p:sp>
                <p:nvSpPr>
                  <p:cNvPr id="134" name="Oval 10">
                    <a:extLst>
                      <a:ext uri="{FF2B5EF4-FFF2-40B4-BE49-F238E27FC236}">
                        <a16:creationId xmlns:a16="http://schemas.microsoft.com/office/drawing/2014/main" id="{09B7B069-0EDC-47A8-9346-47CBC59D3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/>
                  </a:p>
                </p:txBody>
              </p:sp>
            </p:grpSp>
            <p:grpSp>
              <p:nvGrpSpPr>
                <p:cNvPr id="34" name="Group 11">
                  <a:extLst>
                    <a:ext uri="{FF2B5EF4-FFF2-40B4-BE49-F238E27FC236}">
                      <a16:creationId xmlns:a16="http://schemas.microsoft.com/office/drawing/2014/main" id="{09819978-C548-42C8-8BB2-02DBA43151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>
                    <a:extLst>
                      <a:ext uri="{FF2B5EF4-FFF2-40B4-BE49-F238E27FC236}">
                        <a16:creationId xmlns:a16="http://schemas.microsoft.com/office/drawing/2014/main" id="{836D348B-0F15-492B-87DC-2CF38BAC19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>
                      <a:extLst>
                        <a:ext uri="{FF2B5EF4-FFF2-40B4-BE49-F238E27FC236}">
                          <a16:creationId xmlns:a16="http://schemas.microsoft.com/office/drawing/2014/main" id="{56E04A73-8EC6-4DEC-8D3E-D467D58CBF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2" name="Freeform 14">
                      <a:extLst>
                        <a:ext uri="{FF2B5EF4-FFF2-40B4-BE49-F238E27FC236}">
                          <a16:creationId xmlns:a16="http://schemas.microsoft.com/office/drawing/2014/main" id="{E2F92699-24A2-4AFD-B564-4EEDFD43D4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6" name="Group 15">
                    <a:extLst>
                      <a:ext uri="{FF2B5EF4-FFF2-40B4-BE49-F238E27FC236}">
                        <a16:creationId xmlns:a16="http://schemas.microsoft.com/office/drawing/2014/main" id="{1D0DA86D-4725-4883-B632-638F80AAE2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>
                      <a:extLst>
                        <a:ext uri="{FF2B5EF4-FFF2-40B4-BE49-F238E27FC236}">
                          <a16:creationId xmlns:a16="http://schemas.microsoft.com/office/drawing/2014/main" id="{C11C7C01-442C-456E-BD87-8B83E782A7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0" name="Freeform 17">
                      <a:extLst>
                        <a:ext uri="{FF2B5EF4-FFF2-40B4-BE49-F238E27FC236}">
                          <a16:creationId xmlns:a16="http://schemas.microsoft.com/office/drawing/2014/main" id="{BD946D69-062E-4141-A170-CBDB3380EC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7" name="Group 18">
                    <a:extLst>
                      <a:ext uri="{FF2B5EF4-FFF2-40B4-BE49-F238E27FC236}">
                        <a16:creationId xmlns:a16="http://schemas.microsoft.com/office/drawing/2014/main" id="{12FA15AA-7E23-4A91-AC3C-1E03579665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>
                      <a:extLst>
                        <a:ext uri="{FF2B5EF4-FFF2-40B4-BE49-F238E27FC236}">
                          <a16:creationId xmlns:a16="http://schemas.microsoft.com/office/drawing/2014/main" id="{10C2A593-DDFF-4344-BA99-D33C7BA77F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8" name="Freeform 20">
                      <a:extLst>
                        <a:ext uri="{FF2B5EF4-FFF2-40B4-BE49-F238E27FC236}">
                          <a16:creationId xmlns:a16="http://schemas.microsoft.com/office/drawing/2014/main" id="{62556BE8-C8CB-4195-909C-7F31EA1A4C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8" name="Group 21">
                    <a:extLst>
                      <a:ext uri="{FF2B5EF4-FFF2-40B4-BE49-F238E27FC236}">
                        <a16:creationId xmlns:a16="http://schemas.microsoft.com/office/drawing/2014/main" id="{11A51061-8957-41D6-A475-424B4B6D16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>
                      <a:extLst>
                        <a:ext uri="{FF2B5EF4-FFF2-40B4-BE49-F238E27FC236}">
                          <a16:creationId xmlns:a16="http://schemas.microsoft.com/office/drawing/2014/main" id="{3C634539-F067-4DD6-8EE9-AADF80CCF1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6" name="Freeform 23">
                      <a:extLst>
                        <a:ext uri="{FF2B5EF4-FFF2-40B4-BE49-F238E27FC236}">
                          <a16:creationId xmlns:a16="http://schemas.microsoft.com/office/drawing/2014/main" id="{2B7DD0FE-4407-4496-9D97-A994770C17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39" name="Group 24">
                    <a:extLst>
                      <a:ext uri="{FF2B5EF4-FFF2-40B4-BE49-F238E27FC236}">
                        <a16:creationId xmlns:a16="http://schemas.microsoft.com/office/drawing/2014/main" id="{86B8749B-A1DA-44A3-A0C0-D75110C034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>
                      <a:extLst>
                        <a:ext uri="{FF2B5EF4-FFF2-40B4-BE49-F238E27FC236}">
                          <a16:creationId xmlns:a16="http://schemas.microsoft.com/office/drawing/2014/main" id="{60128F5D-40A1-4749-A746-283FF2FF81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4" name="Freeform 26">
                      <a:extLst>
                        <a:ext uri="{FF2B5EF4-FFF2-40B4-BE49-F238E27FC236}">
                          <a16:creationId xmlns:a16="http://schemas.microsoft.com/office/drawing/2014/main" id="{401DC06E-6E9C-4E69-AFED-31DF8E73E9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0" name="Group 27">
                    <a:extLst>
                      <a:ext uri="{FF2B5EF4-FFF2-40B4-BE49-F238E27FC236}">
                        <a16:creationId xmlns:a16="http://schemas.microsoft.com/office/drawing/2014/main" id="{A898E65F-B20F-440B-B3A1-3829B4EA3D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>
                      <a:extLst>
                        <a:ext uri="{FF2B5EF4-FFF2-40B4-BE49-F238E27FC236}">
                          <a16:creationId xmlns:a16="http://schemas.microsoft.com/office/drawing/2014/main" id="{EBA2B455-8632-4006-8513-8D12FEB8AF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2" name="Freeform 29">
                      <a:extLst>
                        <a:ext uri="{FF2B5EF4-FFF2-40B4-BE49-F238E27FC236}">
                          <a16:creationId xmlns:a16="http://schemas.microsoft.com/office/drawing/2014/main" id="{C8152F60-A250-471F-8A01-68A4906D7D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1" name="Group 30">
                    <a:extLst>
                      <a:ext uri="{FF2B5EF4-FFF2-40B4-BE49-F238E27FC236}">
                        <a16:creationId xmlns:a16="http://schemas.microsoft.com/office/drawing/2014/main" id="{9E9E46DD-522A-4574-A84C-BCF880962D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>
                      <a:extLst>
                        <a:ext uri="{FF2B5EF4-FFF2-40B4-BE49-F238E27FC236}">
                          <a16:creationId xmlns:a16="http://schemas.microsoft.com/office/drawing/2014/main" id="{CF64B2E2-A3E2-4450-878B-F76DC8F208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20" name="Freeform 32">
                      <a:extLst>
                        <a:ext uri="{FF2B5EF4-FFF2-40B4-BE49-F238E27FC236}">
                          <a16:creationId xmlns:a16="http://schemas.microsoft.com/office/drawing/2014/main" id="{BA7B29F7-2FE9-4420-99A4-E4666AABD9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2" name="Group 33">
                    <a:extLst>
                      <a:ext uri="{FF2B5EF4-FFF2-40B4-BE49-F238E27FC236}">
                        <a16:creationId xmlns:a16="http://schemas.microsoft.com/office/drawing/2014/main" id="{38F430FA-A71D-46E4-92C3-50E7667437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>
                      <a:extLst>
                        <a:ext uri="{FF2B5EF4-FFF2-40B4-BE49-F238E27FC236}">
                          <a16:creationId xmlns:a16="http://schemas.microsoft.com/office/drawing/2014/main" id="{25EBE4F6-6F52-4F58-AF85-007DEEA67E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8" name="Freeform 35">
                      <a:extLst>
                        <a:ext uri="{FF2B5EF4-FFF2-40B4-BE49-F238E27FC236}">
                          <a16:creationId xmlns:a16="http://schemas.microsoft.com/office/drawing/2014/main" id="{C0AEDE4D-B6AE-4809-8C52-1DF61785A5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3" name="Group 36">
                    <a:extLst>
                      <a:ext uri="{FF2B5EF4-FFF2-40B4-BE49-F238E27FC236}">
                        <a16:creationId xmlns:a16="http://schemas.microsoft.com/office/drawing/2014/main" id="{B863D74F-7F53-467F-B538-388ACB4DC9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>
                      <a:extLst>
                        <a:ext uri="{FF2B5EF4-FFF2-40B4-BE49-F238E27FC236}">
                          <a16:creationId xmlns:a16="http://schemas.microsoft.com/office/drawing/2014/main" id="{DCE23B3E-D48F-4BA1-B7B8-D6958209E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165 h 504"/>
                        <a:gd name="T2" fmla="*/ 252 w 2736"/>
                        <a:gd name="T3" fmla="*/ 55 h 504"/>
                        <a:gd name="T4" fmla="*/ 518 w 2736"/>
                        <a:gd name="T5" fmla="*/ 8 h 504"/>
                        <a:gd name="T6" fmla="*/ 798 w 2736"/>
                        <a:gd name="T7" fmla="*/ 8 h 504"/>
                        <a:gd name="T8" fmla="*/ 792 w 2736"/>
                        <a:gd name="T9" fmla="*/ 34 h 504"/>
                        <a:gd name="T10" fmla="*/ 514 w 2736"/>
                        <a:gd name="T11" fmla="*/ 34 h 504"/>
                        <a:gd name="T12" fmla="*/ 191 w 2736"/>
                        <a:gd name="T13" fmla="*/ 95 h 504"/>
                        <a:gd name="T14" fmla="*/ 0 w 2736"/>
                        <a:gd name="T15" fmla="*/ 1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6" name="Freeform 38">
                      <a:extLst>
                        <a:ext uri="{FF2B5EF4-FFF2-40B4-BE49-F238E27FC236}">
                          <a16:creationId xmlns:a16="http://schemas.microsoft.com/office/drawing/2014/main" id="{5E840CB4-B451-4689-89D6-E2065B3EEB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1 w 1769"/>
                        <a:gd name="T1" fmla="*/ 3 h 791"/>
                        <a:gd name="T2" fmla="*/ 81 w 1769"/>
                        <a:gd name="T3" fmla="*/ 19 h 791"/>
                        <a:gd name="T4" fmla="*/ 193 w 1769"/>
                        <a:gd name="T5" fmla="*/ 65 h 791"/>
                        <a:gd name="T6" fmla="*/ 269 w 1769"/>
                        <a:gd name="T7" fmla="*/ 141 h 791"/>
                        <a:gd name="T8" fmla="*/ 293 w 1769"/>
                        <a:gd name="T9" fmla="*/ 199 h 791"/>
                        <a:gd name="T10" fmla="*/ 282 w 1769"/>
                        <a:gd name="T11" fmla="*/ 257 h 791"/>
                        <a:gd name="T12" fmla="*/ 265 w 1769"/>
                        <a:gd name="T13" fmla="*/ 207 h 791"/>
                        <a:gd name="T14" fmla="*/ 232 w 1769"/>
                        <a:gd name="T15" fmla="*/ 149 h 791"/>
                        <a:gd name="T16" fmla="*/ 185 w 1769"/>
                        <a:gd name="T17" fmla="*/ 97 h 791"/>
                        <a:gd name="T18" fmla="*/ 97 w 1769"/>
                        <a:gd name="T19" fmla="*/ 50 h 791"/>
                        <a:gd name="T20" fmla="*/ 0 w 1769"/>
                        <a:gd name="T21" fmla="*/ 25 h 791"/>
                        <a:gd name="T22" fmla="*/ 1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4" name="Group 39">
                    <a:extLst>
                      <a:ext uri="{FF2B5EF4-FFF2-40B4-BE49-F238E27FC236}">
                        <a16:creationId xmlns:a16="http://schemas.microsoft.com/office/drawing/2014/main" id="{5E66E724-5E17-4FA9-A20B-E61BF5DA55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>
                      <a:extLst>
                        <a:ext uri="{FF2B5EF4-FFF2-40B4-BE49-F238E27FC236}">
                          <a16:creationId xmlns:a16="http://schemas.microsoft.com/office/drawing/2014/main" id="{5CD601D7-ED5B-4276-A9B0-8599E9F25F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110 h 504"/>
                        <a:gd name="T2" fmla="*/ 221 w 2736"/>
                        <a:gd name="T3" fmla="*/ 37 h 504"/>
                        <a:gd name="T4" fmla="*/ 454 w 2736"/>
                        <a:gd name="T5" fmla="*/ 5 h 504"/>
                        <a:gd name="T6" fmla="*/ 699 w 2736"/>
                        <a:gd name="T7" fmla="*/ 5 h 504"/>
                        <a:gd name="T8" fmla="*/ 695 w 2736"/>
                        <a:gd name="T9" fmla="*/ 22 h 504"/>
                        <a:gd name="T10" fmla="*/ 450 w 2736"/>
                        <a:gd name="T11" fmla="*/ 22 h 504"/>
                        <a:gd name="T12" fmla="*/ 167 w 2736"/>
                        <a:gd name="T13" fmla="*/ 64 h 504"/>
                        <a:gd name="T14" fmla="*/ 0 w 2736"/>
                        <a:gd name="T15" fmla="*/ 11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4" name="Freeform 41">
                      <a:extLst>
                        <a:ext uri="{FF2B5EF4-FFF2-40B4-BE49-F238E27FC236}">
                          <a16:creationId xmlns:a16="http://schemas.microsoft.com/office/drawing/2014/main" id="{24575687-724F-43B2-8968-9DF4437BA1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1 w 1769"/>
                        <a:gd name="T3" fmla="*/ 12 h 791"/>
                        <a:gd name="T4" fmla="*/ 169 w 1769"/>
                        <a:gd name="T5" fmla="*/ 43 h 791"/>
                        <a:gd name="T6" fmla="*/ 236 w 1769"/>
                        <a:gd name="T7" fmla="*/ 94 h 791"/>
                        <a:gd name="T8" fmla="*/ 257 w 1769"/>
                        <a:gd name="T9" fmla="*/ 132 h 791"/>
                        <a:gd name="T10" fmla="*/ 247 w 1769"/>
                        <a:gd name="T11" fmla="*/ 172 h 791"/>
                        <a:gd name="T12" fmla="*/ 232 w 1769"/>
                        <a:gd name="T13" fmla="*/ 138 h 791"/>
                        <a:gd name="T14" fmla="*/ 203 w 1769"/>
                        <a:gd name="T15" fmla="*/ 99 h 791"/>
                        <a:gd name="T16" fmla="*/ 162 w 1769"/>
                        <a:gd name="T17" fmla="*/ 64 h 791"/>
                        <a:gd name="T18" fmla="*/ 85 w 1769"/>
                        <a:gd name="T19" fmla="*/ 33 h 791"/>
                        <a:gd name="T20" fmla="*/ 0 w 1769"/>
                        <a:gd name="T21" fmla="*/ 17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5" name="Group 42">
                    <a:extLst>
                      <a:ext uri="{FF2B5EF4-FFF2-40B4-BE49-F238E27FC236}">
                        <a16:creationId xmlns:a16="http://schemas.microsoft.com/office/drawing/2014/main" id="{51402F3D-A9C7-430E-BF79-0BCF9A0262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>
                      <a:extLst>
                        <a:ext uri="{FF2B5EF4-FFF2-40B4-BE49-F238E27FC236}">
                          <a16:creationId xmlns:a16="http://schemas.microsoft.com/office/drawing/2014/main" id="{63D36F87-F350-4EDC-920B-9FD9E0535C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148 h 504"/>
                        <a:gd name="T2" fmla="*/ 199 w 2736"/>
                        <a:gd name="T3" fmla="*/ 49 h 504"/>
                        <a:gd name="T4" fmla="*/ 409 w 2736"/>
                        <a:gd name="T5" fmla="*/ 7 h 504"/>
                        <a:gd name="T6" fmla="*/ 630 w 2736"/>
                        <a:gd name="T7" fmla="*/ 7 h 504"/>
                        <a:gd name="T8" fmla="*/ 626 w 2736"/>
                        <a:gd name="T9" fmla="*/ 30 h 504"/>
                        <a:gd name="T10" fmla="*/ 406 w 2736"/>
                        <a:gd name="T11" fmla="*/ 30 h 504"/>
                        <a:gd name="T12" fmla="*/ 151 w 2736"/>
                        <a:gd name="T13" fmla="*/ 86 h 504"/>
                        <a:gd name="T14" fmla="*/ 0 w 2736"/>
                        <a:gd name="T15" fmla="*/ 1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2" name="Freeform 44">
                      <a:extLst>
                        <a:ext uri="{FF2B5EF4-FFF2-40B4-BE49-F238E27FC236}">
                          <a16:creationId xmlns:a16="http://schemas.microsoft.com/office/drawing/2014/main" id="{3C411F37-AA11-4BD7-9CE2-E8F888A16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4 w 1769"/>
                        <a:gd name="T3" fmla="*/ 17 h 791"/>
                        <a:gd name="T4" fmla="*/ 153 w 1769"/>
                        <a:gd name="T5" fmla="*/ 59 h 791"/>
                        <a:gd name="T6" fmla="*/ 213 w 1769"/>
                        <a:gd name="T7" fmla="*/ 127 h 791"/>
                        <a:gd name="T8" fmla="*/ 232 w 1769"/>
                        <a:gd name="T9" fmla="*/ 179 h 791"/>
                        <a:gd name="T10" fmla="*/ 223 w 1769"/>
                        <a:gd name="T11" fmla="*/ 231 h 791"/>
                        <a:gd name="T12" fmla="*/ 210 w 1769"/>
                        <a:gd name="T13" fmla="*/ 186 h 791"/>
                        <a:gd name="T14" fmla="*/ 183 w 1769"/>
                        <a:gd name="T15" fmla="*/ 134 h 791"/>
                        <a:gd name="T16" fmla="*/ 147 w 1769"/>
                        <a:gd name="T17" fmla="*/ 87 h 791"/>
                        <a:gd name="T18" fmla="*/ 77 w 1769"/>
                        <a:gd name="T19" fmla="*/ 45 h 791"/>
                        <a:gd name="T20" fmla="*/ 0 w 1769"/>
                        <a:gd name="T21" fmla="*/ 23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6" name="Group 183">
                    <a:extLst>
                      <a:ext uri="{FF2B5EF4-FFF2-40B4-BE49-F238E27FC236}">
                        <a16:creationId xmlns:a16="http://schemas.microsoft.com/office/drawing/2014/main" id="{B5FD0FB7-D778-497E-8A5F-B5894913F0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>
                      <a:extLst>
                        <a:ext uri="{FF2B5EF4-FFF2-40B4-BE49-F238E27FC236}">
                          <a16:creationId xmlns:a16="http://schemas.microsoft.com/office/drawing/2014/main" id="{2F1A57A8-EBFE-4360-89C8-0F08A66473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56 w 2736"/>
                        <a:gd name="T3" fmla="*/ 40 h 504"/>
                        <a:gd name="T4" fmla="*/ 320 w 2736"/>
                        <a:gd name="T5" fmla="*/ 6 h 504"/>
                        <a:gd name="T6" fmla="*/ 492 w 2736"/>
                        <a:gd name="T7" fmla="*/ 6 h 504"/>
                        <a:gd name="T8" fmla="*/ 490 w 2736"/>
                        <a:gd name="T9" fmla="*/ 25 h 504"/>
                        <a:gd name="T10" fmla="*/ 317 w 2736"/>
                        <a:gd name="T11" fmla="*/ 25 h 504"/>
                        <a:gd name="T12" fmla="*/ 117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0" name="Freeform 47">
                      <a:extLst>
                        <a:ext uri="{FF2B5EF4-FFF2-40B4-BE49-F238E27FC236}">
                          <a16:creationId xmlns:a16="http://schemas.microsoft.com/office/drawing/2014/main" id="{62F2BCC8-D785-40C0-801A-9C07DBFA1D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0 w 1769"/>
                        <a:gd name="T3" fmla="*/ 14 h 791"/>
                        <a:gd name="T4" fmla="*/ 120 w 1769"/>
                        <a:gd name="T5" fmla="*/ 48 h 791"/>
                        <a:gd name="T6" fmla="*/ 167 w 1769"/>
                        <a:gd name="T7" fmla="*/ 102 h 791"/>
                        <a:gd name="T8" fmla="*/ 182 w 1769"/>
                        <a:gd name="T9" fmla="*/ 143 h 791"/>
                        <a:gd name="T10" fmla="*/ 175 w 1769"/>
                        <a:gd name="T11" fmla="*/ 186 h 791"/>
                        <a:gd name="T12" fmla="*/ 164 w 1769"/>
                        <a:gd name="T13" fmla="*/ 150 h 791"/>
                        <a:gd name="T14" fmla="*/ 144 w 1769"/>
                        <a:gd name="T15" fmla="*/ 108 h 791"/>
                        <a:gd name="T16" fmla="*/ 114 w 1769"/>
                        <a:gd name="T17" fmla="*/ 70 h 791"/>
                        <a:gd name="T18" fmla="*/ 60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7" name="Group 48">
                    <a:extLst>
                      <a:ext uri="{FF2B5EF4-FFF2-40B4-BE49-F238E27FC236}">
                        <a16:creationId xmlns:a16="http://schemas.microsoft.com/office/drawing/2014/main" id="{D367320E-D296-49B6-93C4-1FCC0D095C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>
                      <a:extLst>
                        <a:ext uri="{FF2B5EF4-FFF2-40B4-BE49-F238E27FC236}">
                          <a16:creationId xmlns:a16="http://schemas.microsoft.com/office/drawing/2014/main" id="{B562A9E7-4AB5-4479-8768-2C8E7908C9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41 h 504"/>
                        <a:gd name="T2" fmla="*/ 116 w 2736"/>
                        <a:gd name="T3" fmla="*/ 14 h 504"/>
                        <a:gd name="T4" fmla="*/ 240 w 2736"/>
                        <a:gd name="T5" fmla="*/ 2 h 504"/>
                        <a:gd name="T6" fmla="*/ 369 w 2736"/>
                        <a:gd name="T7" fmla="*/ 2 h 504"/>
                        <a:gd name="T8" fmla="*/ 367 w 2736"/>
                        <a:gd name="T9" fmla="*/ 9 h 504"/>
                        <a:gd name="T10" fmla="*/ 238 w 2736"/>
                        <a:gd name="T11" fmla="*/ 9 h 504"/>
                        <a:gd name="T12" fmla="*/ 88 w 2736"/>
                        <a:gd name="T13" fmla="*/ 24 h 504"/>
                        <a:gd name="T14" fmla="*/ 0 w 2736"/>
                        <a:gd name="T15" fmla="*/ 4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8" name="Freeform 50">
                      <a:extLst>
                        <a:ext uri="{FF2B5EF4-FFF2-40B4-BE49-F238E27FC236}">
                          <a16:creationId xmlns:a16="http://schemas.microsoft.com/office/drawing/2014/main" id="{5AFFCF6C-213A-4780-B313-4FF605FB05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8 w 1769"/>
                        <a:gd name="T3" fmla="*/ 4 h 791"/>
                        <a:gd name="T4" fmla="*/ 90 w 1769"/>
                        <a:gd name="T5" fmla="*/ 16 h 791"/>
                        <a:gd name="T6" fmla="*/ 125 w 1769"/>
                        <a:gd name="T7" fmla="*/ 35 h 791"/>
                        <a:gd name="T8" fmla="*/ 136 w 1769"/>
                        <a:gd name="T9" fmla="*/ 49 h 791"/>
                        <a:gd name="T10" fmla="*/ 131 w 1769"/>
                        <a:gd name="T11" fmla="*/ 64 h 791"/>
                        <a:gd name="T12" fmla="*/ 123 w 1769"/>
                        <a:gd name="T13" fmla="*/ 52 h 791"/>
                        <a:gd name="T14" fmla="*/ 107 w 1769"/>
                        <a:gd name="T15" fmla="*/ 37 h 791"/>
                        <a:gd name="T16" fmla="*/ 86 w 1769"/>
                        <a:gd name="T17" fmla="*/ 24 h 791"/>
                        <a:gd name="T18" fmla="*/ 45 w 1769"/>
                        <a:gd name="T19" fmla="*/ 13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8" name="Group 51">
                    <a:extLst>
                      <a:ext uri="{FF2B5EF4-FFF2-40B4-BE49-F238E27FC236}">
                        <a16:creationId xmlns:a16="http://schemas.microsoft.com/office/drawing/2014/main" id="{8E389E37-6150-407E-B484-FB064099AD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>
                      <a:extLst>
                        <a:ext uri="{FF2B5EF4-FFF2-40B4-BE49-F238E27FC236}">
                          <a16:creationId xmlns:a16="http://schemas.microsoft.com/office/drawing/2014/main" id="{9C317711-CEC4-41F6-9EC2-207B44A45C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6" name="Freeform 53">
                      <a:extLst>
                        <a:ext uri="{FF2B5EF4-FFF2-40B4-BE49-F238E27FC236}">
                          <a16:creationId xmlns:a16="http://schemas.microsoft.com/office/drawing/2014/main" id="{A6DAA204-6FA0-41AC-B469-23BA523D6D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49" name="Group 54">
                    <a:extLst>
                      <a:ext uri="{FF2B5EF4-FFF2-40B4-BE49-F238E27FC236}">
                        <a16:creationId xmlns:a16="http://schemas.microsoft.com/office/drawing/2014/main" id="{92D4C239-FA6F-4C82-B0BC-51FC50F569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>
                      <a:extLst>
                        <a:ext uri="{FF2B5EF4-FFF2-40B4-BE49-F238E27FC236}">
                          <a16:creationId xmlns:a16="http://schemas.microsoft.com/office/drawing/2014/main" id="{AC7C66E2-038B-4B4A-BBFF-02B5D32657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4" name="Freeform 56">
                      <a:extLst>
                        <a:ext uri="{FF2B5EF4-FFF2-40B4-BE49-F238E27FC236}">
                          <a16:creationId xmlns:a16="http://schemas.microsoft.com/office/drawing/2014/main" id="{C574AC7B-DDED-41BE-8C94-2B6726E7D8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0" name="Group 57">
                    <a:extLst>
                      <a:ext uri="{FF2B5EF4-FFF2-40B4-BE49-F238E27FC236}">
                        <a16:creationId xmlns:a16="http://schemas.microsoft.com/office/drawing/2014/main" id="{4D054437-E898-4FC3-84C9-B3060D6550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>
                      <a:extLst>
                        <a:ext uri="{FF2B5EF4-FFF2-40B4-BE49-F238E27FC236}">
                          <a16:creationId xmlns:a16="http://schemas.microsoft.com/office/drawing/2014/main" id="{8882C0E7-F828-4550-AAAD-8CAAF6A922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2" name="Freeform 59">
                      <a:extLst>
                        <a:ext uri="{FF2B5EF4-FFF2-40B4-BE49-F238E27FC236}">
                          <a16:creationId xmlns:a16="http://schemas.microsoft.com/office/drawing/2014/main" id="{D0A0FC29-EB60-4B93-B465-001A588E3B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1" name="Group 60">
                    <a:extLst>
                      <a:ext uri="{FF2B5EF4-FFF2-40B4-BE49-F238E27FC236}">
                        <a16:creationId xmlns:a16="http://schemas.microsoft.com/office/drawing/2014/main" id="{FAD28DAA-81A6-4449-95A1-657E501466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>
                      <a:extLst>
                        <a:ext uri="{FF2B5EF4-FFF2-40B4-BE49-F238E27FC236}">
                          <a16:creationId xmlns:a16="http://schemas.microsoft.com/office/drawing/2014/main" id="{277D32A6-EE03-4023-A7C7-870FE41CF0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2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00" name="Freeform 62">
                      <a:extLst>
                        <a:ext uri="{FF2B5EF4-FFF2-40B4-BE49-F238E27FC236}">
                          <a16:creationId xmlns:a16="http://schemas.microsoft.com/office/drawing/2014/main" id="{BB70D7AD-ACAD-41C7-AD60-A6EC494572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7 w 1769"/>
                        <a:gd name="T3" fmla="*/ 4 h 791"/>
                        <a:gd name="T4" fmla="*/ 63 w 1769"/>
                        <a:gd name="T5" fmla="*/ 15 h 791"/>
                        <a:gd name="T6" fmla="*/ 88 w 1769"/>
                        <a:gd name="T7" fmla="*/ 34 h 791"/>
                        <a:gd name="T8" fmla="*/ 96 w 1769"/>
                        <a:gd name="T9" fmla="*/ 47 h 791"/>
                        <a:gd name="T10" fmla="*/ 93 w 1769"/>
                        <a:gd name="T11" fmla="*/ 62 h 791"/>
                        <a:gd name="T12" fmla="*/ 87 w 1769"/>
                        <a:gd name="T13" fmla="*/ 49 h 791"/>
                        <a:gd name="T14" fmla="*/ 76 w 1769"/>
                        <a:gd name="T15" fmla="*/ 35 h 791"/>
                        <a:gd name="T16" fmla="*/ 61 w 1769"/>
                        <a:gd name="T17" fmla="*/ 23 h 791"/>
                        <a:gd name="T18" fmla="*/ 3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2" name="Group 63">
                    <a:extLst>
                      <a:ext uri="{FF2B5EF4-FFF2-40B4-BE49-F238E27FC236}">
                        <a16:creationId xmlns:a16="http://schemas.microsoft.com/office/drawing/2014/main" id="{528E9C51-8F8E-42CD-8D8B-3B41A83649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>
                      <a:extLst>
                        <a:ext uri="{FF2B5EF4-FFF2-40B4-BE49-F238E27FC236}">
                          <a16:creationId xmlns:a16="http://schemas.microsoft.com/office/drawing/2014/main" id="{AA5E5BE4-7802-463F-B180-5AC373C0B7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6 w 2736"/>
                        <a:gd name="T3" fmla="*/ 13 h 504"/>
                        <a:gd name="T4" fmla="*/ 115 w 2736"/>
                        <a:gd name="T5" fmla="*/ 2 h 504"/>
                        <a:gd name="T6" fmla="*/ 178 w 2736"/>
                        <a:gd name="T7" fmla="*/ 2 h 504"/>
                        <a:gd name="T8" fmla="*/ 177 w 2736"/>
                        <a:gd name="T9" fmla="*/ 8 h 504"/>
                        <a:gd name="T10" fmla="*/ 115 w 2736"/>
                        <a:gd name="T11" fmla="*/ 8 h 504"/>
                        <a:gd name="T12" fmla="*/ 43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8" name="Freeform 65">
                      <a:extLst>
                        <a:ext uri="{FF2B5EF4-FFF2-40B4-BE49-F238E27FC236}">
                          <a16:creationId xmlns:a16="http://schemas.microsoft.com/office/drawing/2014/main" id="{6E46B1EA-D653-44E4-8E01-2195B6A78F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8 w 1769"/>
                        <a:gd name="T3" fmla="*/ 4 h 791"/>
                        <a:gd name="T4" fmla="*/ 43 w 1769"/>
                        <a:gd name="T5" fmla="*/ 15 h 791"/>
                        <a:gd name="T6" fmla="*/ 60 w 1769"/>
                        <a:gd name="T7" fmla="*/ 34 h 791"/>
                        <a:gd name="T8" fmla="*/ 65 w 1769"/>
                        <a:gd name="T9" fmla="*/ 47 h 791"/>
                        <a:gd name="T10" fmla="*/ 63 w 1769"/>
                        <a:gd name="T11" fmla="*/ 62 h 791"/>
                        <a:gd name="T12" fmla="*/ 59 w 1769"/>
                        <a:gd name="T13" fmla="*/ 49 h 791"/>
                        <a:gd name="T14" fmla="*/ 52 w 1769"/>
                        <a:gd name="T15" fmla="*/ 35 h 791"/>
                        <a:gd name="T16" fmla="*/ 41 w 1769"/>
                        <a:gd name="T17" fmla="*/ 23 h 791"/>
                        <a:gd name="T18" fmla="*/ 22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3" name="Group 66">
                    <a:extLst>
                      <a:ext uri="{FF2B5EF4-FFF2-40B4-BE49-F238E27FC236}">
                        <a16:creationId xmlns:a16="http://schemas.microsoft.com/office/drawing/2014/main" id="{B4B38D30-4295-48B8-A72E-E180E28299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>
                      <a:extLst>
                        <a:ext uri="{FF2B5EF4-FFF2-40B4-BE49-F238E27FC236}">
                          <a16:creationId xmlns:a16="http://schemas.microsoft.com/office/drawing/2014/main" id="{CA711EF5-9B23-4904-A869-1299909B3B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50 w 2736"/>
                        <a:gd name="T3" fmla="*/ 13 h 504"/>
                        <a:gd name="T4" fmla="*/ 104 w 2736"/>
                        <a:gd name="T5" fmla="*/ 2 h 504"/>
                        <a:gd name="T6" fmla="*/ 159 w 2736"/>
                        <a:gd name="T7" fmla="*/ 2 h 504"/>
                        <a:gd name="T8" fmla="*/ 159 w 2736"/>
                        <a:gd name="T9" fmla="*/ 8 h 504"/>
                        <a:gd name="T10" fmla="*/ 103 w 2736"/>
                        <a:gd name="T11" fmla="*/ 8 h 504"/>
                        <a:gd name="T12" fmla="*/ 38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6" name="Freeform 68">
                      <a:extLst>
                        <a:ext uri="{FF2B5EF4-FFF2-40B4-BE49-F238E27FC236}">
                          <a16:creationId xmlns:a16="http://schemas.microsoft.com/office/drawing/2014/main" id="{C437E809-41AA-4E1F-B88C-3F42ADC4D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4 h 791"/>
                        <a:gd name="T4" fmla="*/ 39 w 1769"/>
                        <a:gd name="T5" fmla="*/ 15 h 791"/>
                        <a:gd name="T6" fmla="*/ 54 w 1769"/>
                        <a:gd name="T7" fmla="*/ 34 h 791"/>
                        <a:gd name="T8" fmla="*/ 59 w 1769"/>
                        <a:gd name="T9" fmla="*/ 47 h 791"/>
                        <a:gd name="T10" fmla="*/ 56 w 1769"/>
                        <a:gd name="T11" fmla="*/ 62 h 791"/>
                        <a:gd name="T12" fmla="*/ 53 w 1769"/>
                        <a:gd name="T13" fmla="*/ 49 h 791"/>
                        <a:gd name="T14" fmla="*/ 46 w 1769"/>
                        <a:gd name="T15" fmla="*/ 35 h 791"/>
                        <a:gd name="T16" fmla="*/ 37 w 1769"/>
                        <a:gd name="T17" fmla="*/ 23 h 791"/>
                        <a:gd name="T18" fmla="*/ 19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4" name="Group 69">
                    <a:extLst>
                      <a:ext uri="{FF2B5EF4-FFF2-40B4-BE49-F238E27FC236}">
                        <a16:creationId xmlns:a16="http://schemas.microsoft.com/office/drawing/2014/main" id="{0EA56E1F-41E1-4E10-9DB2-2F04E38B97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>
                      <a:extLst>
                        <a:ext uri="{FF2B5EF4-FFF2-40B4-BE49-F238E27FC236}">
                          <a16:creationId xmlns:a16="http://schemas.microsoft.com/office/drawing/2014/main" id="{5D98182D-5142-439B-AC2B-5664675FB2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4" name="Freeform 71">
                      <a:extLst>
                        <a:ext uri="{FF2B5EF4-FFF2-40B4-BE49-F238E27FC236}">
                          <a16:creationId xmlns:a16="http://schemas.microsoft.com/office/drawing/2014/main" id="{4C599158-EBB3-49CB-A087-2617007111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5" name="Group 72">
                    <a:extLst>
                      <a:ext uri="{FF2B5EF4-FFF2-40B4-BE49-F238E27FC236}">
                        <a16:creationId xmlns:a16="http://schemas.microsoft.com/office/drawing/2014/main" id="{241B6FAD-75D7-4129-A0F8-1C32A6B744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>
                      <a:extLst>
                        <a:ext uri="{FF2B5EF4-FFF2-40B4-BE49-F238E27FC236}">
                          <a16:creationId xmlns:a16="http://schemas.microsoft.com/office/drawing/2014/main" id="{168512FA-E2EC-4E38-956F-482F05FE2C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79 w 2736"/>
                        <a:gd name="T3" fmla="*/ 13 h 504"/>
                        <a:gd name="T4" fmla="*/ 163 w 2736"/>
                        <a:gd name="T5" fmla="*/ 2 h 504"/>
                        <a:gd name="T6" fmla="*/ 251 w 2736"/>
                        <a:gd name="T7" fmla="*/ 2 h 504"/>
                        <a:gd name="T8" fmla="*/ 249 w 2736"/>
                        <a:gd name="T9" fmla="*/ 8 h 504"/>
                        <a:gd name="T10" fmla="*/ 161 w 2736"/>
                        <a:gd name="T11" fmla="*/ 8 h 504"/>
                        <a:gd name="T12" fmla="*/ 60 w 2736"/>
                        <a:gd name="T13" fmla="*/ 23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2" name="Freeform 74">
                      <a:extLst>
                        <a:ext uri="{FF2B5EF4-FFF2-40B4-BE49-F238E27FC236}">
                          <a16:creationId xmlns:a16="http://schemas.microsoft.com/office/drawing/2014/main" id="{6EF9DCD2-C122-4969-BE5D-1CB777C869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5 w 1769"/>
                        <a:gd name="T3" fmla="*/ 4 h 791"/>
                        <a:gd name="T4" fmla="*/ 61 w 1769"/>
                        <a:gd name="T5" fmla="*/ 15 h 791"/>
                        <a:gd name="T6" fmla="*/ 85 w 1769"/>
                        <a:gd name="T7" fmla="*/ 34 h 791"/>
                        <a:gd name="T8" fmla="*/ 92 w 1769"/>
                        <a:gd name="T9" fmla="*/ 47 h 791"/>
                        <a:gd name="T10" fmla="*/ 89 w 1769"/>
                        <a:gd name="T11" fmla="*/ 62 h 791"/>
                        <a:gd name="T12" fmla="*/ 83 w 1769"/>
                        <a:gd name="T13" fmla="*/ 49 h 791"/>
                        <a:gd name="T14" fmla="*/ 73 w 1769"/>
                        <a:gd name="T15" fmla="*/ 35 h 791"/>
                        <a:gd name="T16" fmla="*/ 58 w 1769"/>
                        <a:gd name="T17" fmla="*/ 23 h 791"/>
                        <a:gd name="T18" fmla="*/ 30 w 1769"/>
                        <a:gd name="T19" fmla="*/ 12 h 791"/>
                        <a:gd name="T20" fmla="*/ 0 w 1769"/>
                        <a:gd name="T21" fmla="*/ 6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56" name="Freeform 75">
                    <a:extLst>
                      <a:ext uri="{FF2B5EF4-FFF2-40B4-BE49-F238E27FC236}">
                        <a16:creationId xmlns:a16="http://schemas.microsoft.com/office/drawing/2014/main" id="{52A81599-68AE-424F-ABE6-4A9BEAB5D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46 w 2736"/>
                      <a:gd name="T3" fmla="*/ 4 h 504"/>
                      <a:gd name="T4" fmla="*/ 94 w 2736"/>
                      <a:gd name="T5" fmla="*/ 1 h 504"/>
                      <a:gd name="T6" fmla="*/ 145 w 2736"/>
                      <a:gd name="T7" fmla="*/ 1 h 504"/>
                      <a:gd name="T8" fmla="*/ 144 w 2736"/>
                      <a:gd name="T9" fmla="*/ 3 h 504"/>
                      <a:gd name="T10" fmla="*/ 93 w 2736"/>
                      <a:gd name="T11" fmla="*/ 3 h 504"/>
                      <a:gd name="T12" fmla="*/ 35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7" name="Freeform 76">
                    <a:extLst>
                      <a:ext uri="{FF2B5EF4-FFF2-40B4-BE49-F238E27FC236}">
                        <a16:creationId xmlns:a16="http://schemas.microsoft.com/office/drawing/2014/main" id="{5286B987-E942-48D6-B1AB-F8D89986EE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5 w 1769"/>
                      <a:gd name="T3" fmla="*/ 1 h 791"/>
                      <a:gd name="T4" fmla="*/ 35 w 1769"/>
                      <a:gd name="T5" fmla="*/ 5 h 791"/>
                      <a:gd name="T6" fmla="*/ 49 w 1769"/>
                      <a:gd name="T7" fmla="*/ 10 h 791"/>
                      <a:gd name="T8" fmla="*/ 53 w 1769"/>
                      <a:gd name="T9" fmla="*/ 15 h 791"/>
                      <a:gd name="T10" fmla="*/ 51 w 1769"/>
                      <a:gd name="T11" fmla="*/ 19 h 791"/>
                      <a:gd name="T12" fmla="*/ 48 w 1769"/>
                      <a:gd name="T13" fmla="*/ 15 h 791"/>
                      <a:gd name="T14" fmla="*/ 42 w 1769"/>
                      <a:gd name="T15" fmla="*/ 11 h 791"/>
                      <a:gd name="T16" fmla="*/ 34 w 1769"/>
                      <a:gd name="T17" fmla="*/ 7 h 791"/>
                      <a:gd name="T18" fmla="*/ 17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58" name="Group 77">
                    <a:extLst>
                      <a:ext uri="{FF2B5EF4-FFF2-40B4-BE49-F238E27FC236}">
                        <a16:creationId xmlns:a16="http://schemas.microsoft.com/office/drawing/2014/main" id="{4734435B-AC19-41DE-92A8-D891B355E7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>
                      <a:extLst>
                        <a:ext uri="{FF2B5EF4-FFF2-40B4-BE49-F238E27FC236}">
                          <a16:creationId xmlns:a16="http://schemas.microsoft.com/office/drawing/2014/main" id="{A31F0847-4485-4D9E-AA3B-0B93204DBD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24 h 504"/>
                        <a:gd name="T2" fmla="*/ 50 w 2736"/>
                        <a:gd name="T3" fmla="*/ 8 h 504"/>
                        <a:gd name="T4" fmla="*/ 104 w 2736"/>
                        <a:gd name="T5" fmla="*/ 1 h 504"/>
                        <a:gd name="T6" fmla="*/ 160 w 2736"/>
                        <a:gd name="T7" fmla="*/ 1 h 504"/>
                        <a:gd name="T8" fmla="*/ 159 w 2736"/>
                        <a:gd name="T9" fmla="*/ 5 h 504"/>
                        <a:gd name="T10" fmla="*/ 103 w 2736"/>
                        <a:gd name="T11" fmla="*/ 5 h 504"/>
                        <a:gd name="T12" fmla="*/ 38 w 2736"/>
                        <a:gd name="T13" fmla="*/ 14 h 504"/>
                        <a:gd name="T14" fmla="*/ 0 w 2736"/>
                        <a:gd name="T15" fmla="*/ 2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0" name="Freeform 79">
                      <a:extLst>
                        <a:ext uri="{FF2B5EF4-FFF2-40B4-BE49-F238E27FC236}">
                          <a16:creationId xmlns:a16="http://schemas.microsoft.com/office/drawing/2014/main" id="{67E1CCE4-9AF5-438F-B5A3-7C0B234F20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6 w 1769"/>
                        <a:gd name="T3" fmla="*/ 3 h 791"/>
                        <a:gd name="T4" fmla="*/ 39 w 1769"/>
                        <a:gd name="T5" fmla="*/ 10 h 791"/>
                        <a:gd name="T6" fmla="*/ 54 w 1769"/>
                        <a:gd name="T7" fmla="*/ 21 h 791"/>
                        <a:gd name="T8" fmla="*/ 59 w 1769"/>
                        <a:gd name="T9" fmla="*/ 30 h 791"/>
                        <a:gd name="T10" fmla="*/ 56 w 1769"/>
                        <a:gd name="T11" fmla="*/ 38 h 791"/>
                        <a:gd name="T12" fmla="*/ 53 w 1769"/>
                        <a:gd name="T13" fmla="*/ 31 h 791"/>
                        <a:gd name="T14" fmla="*/ 46 w 1769"/>
                        <a:gd name="T15" fmla="*/ 22 h 791"/>
                        <a:gd name="T16" fmla="*/ 37 w 1769"/>
                        <a:gd name="T17" fmla="*/ 14 h 791"/>
                        <a:gd name="T18" fmla="*/ 19 w 1769"/>
                        <a:gd name="T19" fmla="*/ 7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9" name="Group 80">
                    <a:extLst>
                      <a:ext uri="{FF2B5EF4-FFF2-40B4-BE49-F238E27FC236}">
                        <a16:creationId xmlns:a16="http://schemas.microsoft.com/office/drawing/2014/main" id="{B7C2F6E9-2BCC-4F1D-A28B-391BF716BC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>
                      <a:extLst>
                        <a:ext uri="{FF2B5EF4-FFF2-40B4-BE49-F238E27FC236}">
                          <a16:creationId xmlns:a16="http://schemas.microsoft.com/office/drawing/2014/main" id="{A06C8874-782B-4E71-8DBB-C693D6A62C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78 h 504"/>
                        <a:gd name="T2" fmla="*/ 65 w 2736"/>
                        <a:gd name="T3" fmla="*/ 26 h 504"/>
                        <a:gd name="T4" fmla="*/ 134 w 2736"/>
                        <a:gd name="T5" fmla="*/ 4 h 504"/>
                        <a:gd name="T6" fmla="*/ 206 w 2736"/>
                        <a:gd name="T7" fmla="*/ 4 h 504"/>
                        <a:gd name="T8" fmla="*/ 205 w 2736"/>
                        <a:gd name="T9" fmla="*/ 16 h 504"/>
                        <a:gd name="T10" fmla="*/ 133 w 2736"/>
                        <a:gd name="T11" fmla="*/ 16 h 504"/>
                        <a:gd name="T12" fmla="*/ 49 w 2736"/>
                        <a:gd name="T13" fmla="*/ 45 h 504"/>
                        <a:gd name="T14" fmla="*/ 0 w 2736"/>
                        <a:gd name="T15" fmla="*/ 7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8" name="Freeform 82">
                      <a:extLst>
                        <a:ext uri="{FF2B5EF4-FFF2-40B4-BE49-F238E27FC236}">
                          <a16:creationId xmlns:a16="http://schemas.microsoft.com/office/drawing/2014/main" id="{258BCE39-5E8F-4DB9-8ECE-27824A4058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1 w 1769"/>
                        <a:gd name="T3" fmla="*/ 9 h 791"/>
                        <a:gd name="T4" fmla="*/ 50 w 1769"/>
                        <a:gd name="T5" fmla="*/ 30 h 791"/>
                        <a:gd name="T6" fmla="*/ 69 w 1769"/>
                        <a:gd name="T7" fmla="*/ 66 h 791"/>
                        <a:gd name="T8" fmla="*/ 76 w 1769"/>
                        <a:gd name="T9" fmla="*/ 93 h 791"/>
                        <a:gd name="T10" fmla="*/ 73 w 1769"/>
                        <a:gd name="T11" fmla="*/ 120 h 791"/>
                        <a:gd name="T12" fmla="*/ 68 w 1769"/>
                        <a:gd name="T13" fmla="*/ 97 h 791"/>
                        <a:gd name="T14" fmla="*/ 60 w 1769"/>
                        <a:gd name="T15" fmla="*/ 70 h 791"/>
                        <a:gd name="T16" fmla="*/ 48 w 1769"/>
                        <a:gd name="T17" fmla="*/ 45 h 791"/>
                        <a:gd name="T18" fmla="*/ 25 w 1769"/>
                        <a:gd name="T19" fmla="*/ 23 h 791"/>
                        <a:gd name="T20" fmla="*/ 0 w 1769"/>
                        <a:gd name="T21" fmla="*/ 12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0" name="Group 83">
                    <a:extLst>
                      <a:ext uri="{FF2B5EF4-FFF2-40B4-BE49-F238E27FC236}">
                        <a16:creationId xmlns:a16="http://schemas.microsoft.com/office/drawing/2014/main" id="{E079CA64-86C4-44AE-A39D-920BC30914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222">
                      <a:extLst>
                        <a:ext uri="{FF2B5EF4-FFF2-40B4-BE49-F238E27FC236}">
                          <a16:creationId xmlns:a16="http://schemas.microsoft.com/office/drawing/2014/main" id="{7D3A536D-32D9-44F9-8EB1-F55C019A3D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37 w 2736"/>
                        <a:gd name="T3" fmla="*/ 1 h 504"/>
                        <a:gd name="T4" fmla="*/ 75 w 2736"/>
                        <a:gd name="T5" fmla="*/ 0 h 504"/>
                        <a:gd name="T6" fmla="*/ 116 w 2736"/>
                        <a:gd name="T7" fmla="*/ 0 h 504"/>
                        <a:gd name="T8" fmla="*/ 115 w 2736"/>
                        <a:gd name="T9" fmla="*/ 1 h 504"/>
                        <a:gd name="T10" fmla="*/ 75 w 2736"/>
                        <a:gd name="T11" fmla="*/ 1 h 504"/>
                        <a:gd name="T12" fmla="*/ 28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6" name="Freeform 223">
                      <a:extLst>
                        <a:ext uri="{FF2B5EF4-FFF2-40B4-BE49-F238E27FC236}">
                          <a16:creationId xmlns:a16="http://schemas.microsoft.com/office/drawing/2014/main" id="{87A52F29-C0A4-4FDA-8BD2-2BF6670AE67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2 w 1769"/>
                        <a:gd name="T3" fmla="*/ 0 h 791"/>
                        <a:gd name="T4" fmla="*/ 28 w 1769"/>
                        <a:gd name="T5" fmla="*/ 1 h 791"/>
                        <a:gd name="T6" fmla="*/ 39 w 1769"/>
                        <a:gd name="T7" fmla="*/ 2 h 791"/>
                        <a:gd name="T8" fmla="*/ 43 w 1769"/>
                        <a:gd name="T9" fmla="*/ 3 h 791"/>
                        <a:gd name="T10" fmla="*/ 41 w 1769"/>
                        <a:gd name="T11" fmla="*/ 4 h 791"/>
                        <a:gd name="T12" fmla="*/ 38 w 1769"/>
                        <a:gd name="T13" fmla="*/ 3 h 791"/>
                        <a:gd name="T14" fmla="*/ 34 w 1769"/>
                        <a:gd name="T15" fmla="*/ 2 h 791"/>
                        <a:gd name="T16" fmla="*/ 27 w 1769"/>
                        <a:gd name="T17" fmla="*/ 2 h 791"/>
                        <a:gd name="T18" fmla="*/ 14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1" name="Group 86">
                    <a:extLst>
                      <a:ext uri="{FF2B5EF4-FFF2-40B4-BE49-F238E27FC236}">
                        <a16:creationId xmlns:a16="http://schemas.microsoft.com/office/drawing/2014/main" id="{5BD46EC5-FDCE-4828-BB7E-6285A7580E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>
                      <a:extLst>
                        <a:ext uri="{FF2B5EF4-FFF2-40B4-BE49-F238E27FC236}">
                          <a16:creationId xmlns:a16="http://schemas.microsoft.com/office/drawing/2014/main" id="{B56588D5-9E9B-4849-B5F2-732506F45D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4" name="Freeform 88">
                      <a:extLst>
                        <a:ext uri="{FF2B5EF4-FFF2-40B4-BE49-F238E27FC236}">
                          <a16:creationId xmlns:a16="http://schemas.microsoft.com/office/drawing/2014/main" id="{17C40C2A-4A67-4B37-9E06-28AD52B405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2" name="Group 89">
                    <a:extLst>
                      <a:ext uri="{FF2B5EF4-FFF2-40B4-BE49-F238E27FC236}">
                        <a16:creationId xmlns:a16="http://schemas.microsoft.com/office/drawing/2014/main" id="{CF3FF5C9-78AB-44C0-94AE-2B5BD89151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>
                      <a:extLst>
                        <a:ext uri="{FF2B5EF4-FFF2-40B4-BE49-F238E27FC236}">
                          <a16:creationId xmlns:a16="http://schemas.microsoft.com/office/drawing/2014/main" id="{E8AB792D-4B76-44AD-B309-4B3AAEBA8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171 w 2736"/>
                        <a:gd name="T3" fmla="*/ 40 h 504"/>
                        <a:gd name="T4" fmla="*/ 352 w 2736"/>
                        <a:gd name="T5" fmla="*/ 6 h 504"/>
                        <a:gd name="T6" fmla="*/ 542 w 2736"/>
                        <a:gd name="T7" fmla="*/ 6 h 504"/>
                        <a:gd name="T8" fmla="*/ 539 w 2736"/>
                        <a:gd name="T9" fmla="*/ 25 h 504"/>
                        <a:gd name="T10" fmla="*/ 349 w 2736"/>
                        <a:gd name="T11" fmla="*/ 25 h 504"/>
                        <a:gd name="T12" fmla="*/ 129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" name="Freeform 91">
                      <a:extLst>
                        <a:ext uri="{FF2B5EF4-FFF2-40B4-BE49-F238E27FC236}">
                          <a16:creationId xmlns:a16="http://schemas.microsoft.com/office/drawing/2014/main" id="{A09FDA2E-E414-441C-94A1-7EE826254C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2 h 791"/>
                        <a:gd name="T2" fmla="*/ 55 w 1769"/>
                        <a:gd name="T3" fmla="*/ 14 h 791"/>
                        <a:gd name="T4" fmla="*/ 131 w 1769"/>
                        <a:gd name="T5" fmla="*/ 48 h 791"/>
                        <a:gd name="T6" fmla="*/ 182 w 1769"/>
                        <a:gd name="T7" fmla="*/ 103 h 791"/>
                        <a:gd name="T8" fmla="*/ 199 w 1769"/>
                        <a:gd name="T9" fmla="*/ 145 h 791"/>
                        <a:gd name="T10" fmla="*/ 191 w 1769"/>
                        <a:gd name="T11" fmla="*/ 187 h 791"/>
                        <a:gd name="T12" fmla="*/ 180 w 1769"/>
                        <a:gd name="T13" fmla="*/ 151 h 791"/>
                        <a:gd name="T14" fmla="*/ 157 w 1769"/>
                        <a:gd name="T15" fmla="*/ 108 h 791"/>
                        <a:gd name="T16" fmla="*/ 126 w 1769"/>
                        <a:gd name="T17" fmla="*/ 70 h 791"/>
                        <a:gd name="T18" fmla="*/ 66 w 1769"/>
                        <a:gd name="T19" fmla="*/ 36 h 791"/>
                        <a:gd name="T20" fmla="*/ 0 w 1769"/>
                        <a:gd name="T21" fmla="*/ 18 h 791"/>
                        <a:gd name="T22" fmla="*/ 0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3" name="Group 92">
                    <a:extLst>
                      <a:ext uri="{FF2B5EF4-FFF2-40B4-BE49-F238E27FC236}">
                        <a16:creationId xmlns:a16="http://schemas.microsoft.com/office/drawing/2014/main" id="{78D0ABAF-FD8B-443C-B3D5-E31CF7052A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>
                      <a:extLst>
                        <a:ext uri="{FF2B5EF4-FFF2-40B4-BE49-F238E27FC236}">
                          <a16:creationId xmlns:a16="http://schemas.microsoft.com/office/drawing/2014/main" id="{F7440FB4-0B15-44DB-B769-7AA1070BE6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108 h 504"/>
                        <a:gd name="T2" fmla="*/ 211 w 2736"/>
                        <a:gd name="T3" fmla="*/ 36 h 504"/>
                        <a:gd name="T4" fmla="*/ 435 w 2736"/>
                        <a:gd name="T5" fmla="*/ 5 h 504"/>
                        <a:gd name="T6" fmla="*/ 669 w 2736"/>
                        <a:gd name="T7" fmla="*/ 5 h 504"/>
                        <a:gd name="T8" fmla="*/ 665 w 2736"/>
                        <a:gd name="T9" fmla="*/ 22 h 504"/>
                        <a:gd name="T10" fmla="*/ 432 w 2736"/>
                        <a:gd name="T11" fmla="*/ 22 h 504"/>
                        <a:gd name="T12" fmla="*/ 160 w 2736"/>
                        <a:gd name="T13" fmla="*/ 62 h 504"/>
                        <a:gd name="T14" fmla="*/ 0 w 2736"/>
                        <a:gd name="T15" fmla="*/ 10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" name="Freeform 94">
                      <a:extLst>
                        <a:ext uri="{FF2B5EF4-FFF2-40B4-BE49-F238E27FC236}">
                          <a16:creationId xmlns:a16="http://schemas.microsoft.com/office/drawing/2014/main" id="{E7E4D604-D926-414A-A21D-254FC402C3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8 w 1769"/>
                        <a:gd name="T3" fmla="*/ 12 h 791"/>
                        <a:gd name="T4" fmla="*/ 161 w 1769"/>
                        <a:gd name="T5" fmla="*/ 43 h 791"/>
                        <a:gd name="T6" fmla="*/ 225 w 1769"/>
                        <a:gd name="T7" fmla="*/ 92 h 791"/>
                        <a:gd name="T8" fmla="*/ 245 w 1769"/>
                        <a:gd name="T9" fmla="*/ 130 h 791"/>
                        <a:gd name="T10" fmla="*/ 236 w 1769"/>
                        <a:gd name="T11" fmla="*/ 169 h 791"/>
                        <a:gd name="T12" fmla="*/ 222 w 1769"/>
                        <a:gd name="T13" fmla="*/ 135 h 791"/>
                        <a:gd name="T14" fmla="*/ 194 w 1769"/>
                        <a:gd name="T15" fmla="*/ 97 h 791"/>
                        <a:gd name="T16" fmla="*/ 155 w 1769"/>
                        <a:gd name="T17" fmla="*/ 63 h 791"/>
                        <a:gd name="T18" fmla="*/ 81 w 1769"/>
                        <a:gd name="T19" fmla="*/ 32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4" name="Group 95">
                    <a:extLst>
                      <a:ext uri="{FF2B5EF4-FFF2-40B4-BE49-F238E27FC236}">
                        <a16:creationId xmlns:a16="http://schemas.microsoft.com/office/drawing/2014/main" id="{40B1F4DC-4CBD-4055-97D3-AA7398C52D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>
                      <a:extLst>
                        <a:ext uri="{FF2B5EF4-FFF2-40B4-BE49-F238E27FC236}">
                          <a16:creationId xmlns:a16="http://schemas.microsoft.com/office/drawing/2014/main" id="{72CCD2AC-39BD-4539-95AE-7C98A30FAC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119 h 504"/>
                        <a:gd name="T2" fmla="*/ 216 w 2736"/>
                        <a:gd name="T3" fmla="*/ 40 h 504"/>
                        <a:gd name="T4" fmla="*/ 444 w 2736"/>
                        <a:gd name="T5" fmla="*/ 6 h 504"/>
                        <a:gd name="T6" fmla="*/ 684 w 2736"/>
                        <a:gd name="T7" fmla="*/ 6 h 504"/>
                        <a:gd name="T8" fmla="*/ 681 w 2736"/>
                        <a:gd name="T9" fmla="*/ 25 h 504"/>
                        <a:gd name="T10" fmla="*/ 442 w 2736"/>
                        <a:gd name="T11" fmla="*/ 25 h 504"/>
                        <a:gd name="T12" fmla="*/ 164 w 2736"/>
                        <a:gd name="T13" fmla="*/ 69 h 504"/>
                        <a:gd name="T14" fmla="*/ 0 w 2736"/>
                        <a:gd name="T15" fmla="*/ 1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8" name="Freeform 97">
                      <a:extLst>
                        <a:ext uri="{FF2B5EF4-FFF2-40B4-BE49-F238E27FC236}">
                          <a16:creationId xmlns:a16="http://schemas.microsoft.com/office/drawing/2014/main" id="{0E741AE1-0C33-48EF-86C4-B35FFCC716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70 w 1769"/>
                        <a:gd name="T3" fmla="*/ 14 h 791"/>
                        <a:gd name="T4" fmla="*/ 165 w 1769"/>
                        <a:gd name="T5" fmla="*/ 48 h 791"/>
                        <a:gd name="T6" fmla="*/ 230 w 1769"/>
                        <a:gd name="T7" fmla="*/ 103 h 791"/>
                        <a:gd name="T8" fmla="*/ 251 w 1769"/>
                        <a:gd name="T9" fmla="*/ 145 h 791"/>
                        <a:gd name="T10" fmla="*/ 242 w 1769"/>
                        <a:gd name="T11" fmla="*/ 187 h 791"/>
                        <a:gd name="T12" fmla="*/ 227 w 1769"/>
                        <a:gd name="T13" fmla="*/ 151 h 791"/>
                        <a:gd name="T14" fmla="*/ 199 w 1769"/>
                        <a:gd name="T15" fmla="*/ 108 h 791"/>
                        <a:gd name="T16" fmla="*/ 158 w 1769"/>
                        <a:gd name="T17" fmla="*/ 70 h 791"/>
                        <a:gd name="T18" fmla="*/ 83 w 1769"/>
                        <a:gd name="T19" fmla="*/ 36 h 791"/>
                        <a:gd name="T20" fmla="*/ 0 w 1769"/>
                        <a:gd name="T21" fmla="*/ 18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5" name="Group 98">
                    <a:extLst>
                      <a:ext uri="{FF2B5EF4-FFF2-40B4-BE49-F238E27FC236}">
                        <a16:creationId xmlns:a16="http://schemas.microsoft.com/office/drawing/2014/main" id="{B114E247-BE9C-490F-A695-79D0D37AAE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>
                      <a:extLst>
                        <a:ext uri="{FF2B5EF4-FFF2-40B4-BE49-F238E27FC236}">
                          <a16:creationId xmlns:a16="http://schemas.microsoft.com/office/drawing/2014/main" id="{2F292B55-B42A-41C8-B2AF-A91F89236A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105 h 504"/>
                        <a:gd name="T2" fmla="*/ 189 w 2736"/>
                        <a:gd name="T3" fmla="*/ 35 h 504"/>
                        <a:gd name="T4" fmla="*/ 390 w 2736"/>
                        <a:gd name="T5" fmla="*/ 5 h 504"/>
                        <a:gd name="T6" fmla="*/ 600 w 2736"/>
                        <a:gd name="T7" fmla="*/ 5 h 504"/>
                        <a:gd name="T8" fmla="*/ 596 w 2736"/>
                        <a:gd name="T9" fmla="*/ 21 h 504"/>
                        <a:gd name="T10" fmla="*/ 387 w 2736"/>
                        <a:gd name="T11" fmla="*/ 21 h 504"/>
                        <a:gd name="T12" fmla="*/ 144 w 2736"/>
                        <a:gd name="T13" fmla="*/ 61 h 504"/>
                        <a:gd name="T14" fmla="*/ 0 w 2736"/>
                        <a:gd name="T15" fmla="*/ 10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6" name="Freeform 100">
                      <a:extLst>
                        <a:ext uri="{FF2B5EF4-FFF2-40B4-BE49-F238E27FC236}">
                          <a16:creationId xmlns:a16="http://schemas.microsoft.com/office/drawing/2014/main" id="{8D2E7E07-2ADF-4505-9921-C869C5A6E3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1 w 1769"/>
                        <a:gd name="T1" fmla="*/ 2 h 791"/>
                        <a:gd name="T2" fmla="*/ 61 w 1769"/>
                        <a:gd name="T3" fmla="*/ 12 h 791"/>
                        <a:gd name="T4" fmla="*/ 145 w 1769"/>
                        <a:gd name="T5" fmla="*/ 42 h 791"/>
                        <a:gd name="T6" fmla="*/ 202 w 1769"/>
                        <a:gd name="T7" fmla="*/ 90 h 791"/>
                        <a:gd name="T8" fmla="*/ 220 w 1769"/>
                        <a:gd name="T9" fmla="*/ 127 h 791"/>
                        <a:gd name="T10" fmla="*/ 212 w 1769"/>
                        <a:gd name="T11" fmla="*/ 164 h 791"/>
                        <a:gd name="T12" fmla="*/ 199 w 1769"/>
                        <a:gd name="T13" fmla="*/ 132 h 791"/>
                        <a:gd name="T14" fmla="*/ 174 w 1769"/>
                        <a:gd name="T15" fmla="*/ 94 h 791"/>
                        <a:gd name="T16" fmla="*/ 139 w 1769"/>
                        <a:gd name="T17" fmla="*/ 62 h 791"/>
                        <a:gd name="T18" fmla="*/ 73 w 1769"/>
                        <a:gd name="T19" fmla="*/ 31 h 791"/>
                        <a:gd name="T20" fmla="*/ 0 w 1769"/>
                        <a:gd name="T21" fmla="*/ 16 h 791"/>
                        <a:gd name="T22" fmla="*/ 1 w 1769"/>
                        <a:gd name="T23" fmla="*/ 2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6" name="Group 101">
                    <a:extLst>
                      <a:ext uri="{FF2B5EF4-FFF2-40B4-BE49-F238E27FC236}">
                        <a16:creationId xmlns:a16="http://schemas.microsoft.com/office/drawing/2014/main" id="{49FEF53F-31BE-4E50-A53A-5A0F891A71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>
                      <a:extLst>
                        <a:ext uri="{FF2B5EF4-FFF2-40B4-BE49-F238E27FC236}">
                          <a16:creationId xmlns:a16="http://schemas.microsoft.com/office/drawing/2014/main" id="{4E65F1F9-7CA8-4EDE-840D-E41AEF7BA2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73 w 2736"/>
                        <a:gd name="T3" fmla="*/ 20 h 504"/>
                        <a:gd name="T4" fmla="*/ 356 w 2736"/>
                        <a:gd name="T5" fmla="*/ 3 h 504"/>
                        <a:gd name="T6" fmla="*/ 548 w 2736"/>
                        <a:gd name="T7" fmla="*/ 3 h 504"/>
                        <a:gd name="T8" fmla="*/ 545 w 2736"/>
                        <a:gd name="T9" fmla="*/ 12 h 504"/>
                        <a:gd name="T10" fmla="*/ 353 w 2736"/>
                        <a:gd name="T11" fmla="*/ 12 h 504"/>
                        <a:gd name="T12" fmla="*/ 131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4" name="Freeform 103">
                      <a:extLst>
                        <a:ext uri="{FF2B5EF4-FFF2-40B4-BE49-F238E27FC236}">
                          <a16:creationId xmlns:a16="http://schemas.microsoft.com/office/drawing/2014/main" id="{A850DD50-008E-4F07-A0BD-C33ACC2C64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56 w 1769"/>
                        <a:gd name="T3" fmla="*/ 6 h 791"/>
                        <a:gd name="T4" fmla="*/ 133 w 1769"/>
                        <a:gd name="T5" fmla="*/ 23 h 791"/>
                        <a:gd name="T6" fmla="*/ 185 w 1769"/>
                        <a:gd name="T7" fmla="*/ 50 h 791"/>
                        <a:gd name="T8" fmla="*/ 201 w 1769"/>
                        <a:gd name="T9" fmla="*/ 71 h 791"/>
                        <a:gd name="T10" fmla="*/ 193 w 1769"/>
                        <a:gd name="T11" fmla="*/ 91 h 791"/>
                        <a:gd name="T12" fmla="*/ 182 w 1769"/>
                        <a:gd name="T13" fmla="*/ 73 h 791"/>
                        <a:gd name="T14" fmla="*/ 159 w 1769"/>
                        <a:gd name="T15" fmla="*/ 53 h 791"/>
                        <a:gd name="T16" fmla="*/ 127 w 1769"/>
                        <a:gd name="T17" fmla="*/ 34 h 791"/>
                        <a:gd name="T18" fmla="*/ 67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7" name="Group 104">
                    <a:extLst>
                      <a:ext uri="{FF2B5EF4-FFF2-40B4-BE49-F238E27FC236}">
                        <a16:creationId xmlns:a16="http://schemas.microsoft.com/office/drawing/2014/main" id="{D98388CA-AA64-43F5-95D2-E8968586D1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>
                      <a:extLst>
                        <a:ext uri="{FF2B5EF4-FFF2-40B4-BE49-F238E27FC236}">
                          <a16:creationId xmlns:a16="http://schemas.microsoft.com/office/drawing/2014/main" id="{F821CDC8-2E20-430E-82C3-EE3E101A8E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9 h 504"/>
                        <a:gd name="T2" fmla="*/ 134 w 2736"/>
                        <a:gd name="T3" fmla="*/ 20 h 504"/>
                        <a:gd name="T4" fmla="*/ 276 w 2736"/>
                        <a:gd name="T5" fmla="*/ 3 h 504"/>
                        <a:gd name="T6" fmla="*/ 425 w 2736"/>
                        <a:gd name="T7" fmla="*/ 3 h 504"/>
                        <a:gd name="T8" fmla="*/ 423 w 2736"/>
                        <a:gd name="T9" fmla="*/ 12 h 504"/>
                        <a:gd name="T10" fmla="*/ 274 w 2736"/>
                        <a:gd name="T11" fmla="*/ 12 h 504"/>
                        <a:gd name="T12" fmla="*/ 102 w 2736"/>
                        <a:gd name="T13" fmla="*/ 34 h 504"/>
                        <a:gd name="T14" fmla="*/ 0 w 2736"/>
                        <a:gd name="T15" fmla="*/ 5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2" name="Freeform 106">
                      <a:extLst>
                        <a:ext uri="{FF2B5EF4-FFF2-40B4-BE49-F238E27FC236}">
                          <a16:creationId xmlns:a16="http://schemas.microsoft.com/office/drawing/2014/main" id="{899FD99A-B4AB-45F7-90D1-4FE2567E5F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43 w 1769"/>
                        <a:gd name="T3" fmla="*/ 6 h 791"/>
                        <a:gd name="T4" fmla="*/ 103 w 1769"/>
                        <a:gd name="T5" fmla="*/ 23 h 791"/>
                        <a:gd name="T6" fmla="*/ 143 w 1769"/>
                        <a:gd name="T7" fmla="*/ 50 h 791"/>
                        <a:gd name="T8" fmla="*/ 156 w 1769"/>
                        <a:gd name="T9" fmla="*/ 71 h 791"/>
                        <a:gd name="T10" fmla="*/ 150 w 1769"/>
                        <a:gd name="T11" fmla="*/ 91 h 791"/>
                        <a:gd name="T12" fmla="*/ 142 w 1769"/>
                        <a:gd name="T13" fmla="*/ 73 h 791"/>
                        <a:gd name="T14" fmla="*/ 124 w 1769"/>
                        <a:gd name="T15" fmla="*/ 53 h 791"/>
                        <a:gd name="T16" fmla="*/ 99 w 1769"/>
                        <a:gd name="T17" fmla="*/ 34 h 791"/>
                        <a:gd name="T18" fmla="*/ 52 w 1769"/>
                        <a:gd name="T19" fmla="*/ 18 h 791"/>
                        <a:gd name="T20" fmla="*/ 0 w 1769"/>
                        <a:gd name="T21" fmla="*/ 9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8" name="Group 107">
                    <a:extLst>
                      <a:ext uri="{FF2B5EF4-FFF2-40B4-BE49-F238E27FC236}">
                        <a16:creationId xmlns:a16="http://schemas.microsoft.com/office/drawing/2014/main" id="{A8E297AA-99FE-4F90-AAC9-1652FAB09A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>
                      <a:extLst>
                        <a:ext uri="{FF2B5EF4-FFF2-40B4-BE49-F238E27FC236}">
                          <a16:creationId xmlns:a16="http://schemas.microsoft.com/office/drawing/2014/main" id="{CE75C93A-4E58-4A4C-B947-F60BFC5638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26 h 504"/>
                        <a:gd name="T2" fmla="*/ 125 w 2736"/>
                        <a:gd name="T3" fmla="*/ 9 h 504"/>
                        <a:gd name="T4" fmla="*/ 257 w 2736"/>
                        <a:gd name="T5" fmla="*/ 1 h 504"/>
                        <a:gd name="T6" fmla="*/ 397 w 2736"/>
                        <a:gd name="T7" fmla="*/ 1 h 504"/>
                        <a:gd name="T8" fmla="*/ 394 w 2736"/>
                        <a:gd name="T9" fmla="*/ 5 h 504"/>
                        <a:gd name="T10" fmla="*/ 255 w 2736"/>
                        <a:gd name="T11" fmla="*/ 5 h 504"/>
                        <a:gd name="T12" fmla="*/ 95 w 2736"/>
                        <a:gd name="T13" fmla="*/ 15 h 504"/>
                        <a:gd name="T14" fmla="*/ 0 w 2736"/>
                        <a:gd name="T15" fmla="*/ 2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0" name="Freeform 109">
                      <a:extLst>
                        <a:ext uri="{FF2B5EF4-FFF2-40B4-BE49-F238E27FC236}">
                          <a16:creationId xmlns:a16="http://schemas.microsoft.com/office/drawing/2014/main" id="{257AF0CF-C76F-475C-9055-024F117CD2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0 w 1769"/>
                        <a:gd name="T3" fmla="*/ 3 h 791"/>
                        <a:gd name="T4" fmla="*/ 96 w 1769"/>
                        <a:gd name="T5" fmla="*/ 10 h 791"/>
                        <a:gd name="T6" fmla="*/ 133 w 1769"/>
                        <a:gd name="T7" fmla="*/ 22 h 791"/>
                        <a:gd name="T8" fmla="*/ 145 w 1769"/>
                        <a:gd name="T9" fmla="*/ 32 h 791"/>
                        <a:gd name="T10" fmla="*/ 140 w 1769"/>
                        <a:gd name="T11" fmla="*/ 41 h 791"/>
                        <a:gd name="T12" fmla="*/ 132 w 1769"/>
                        <a:gd name="T13" fmla="*/ 33 h 791"/>
                        <a:gd name="T14" fmla="*/ 115 w 1769"/>
                        <a:gd name="T15" fmla="*/ 23 h 791"/>
                        <a:gd name="T16" fmla="*/ 92 w 1769"/>
                        <a:gd name="T17" fmla="*/ 15 h 791"/>
                        <a:gd name="T18" fmla="*/ 48 w 1769"/>
                        <a:gd name="T19" fmla="*/ 8 h 791"/>
                        <a:gd name="T20" fmla="*/ 0 w 1769"/>
                        <a:gd name="T21" fmla="*/ 4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23" name="Group 110">
                <a:extLst>
                  <a:ext uri="{FF2B5EF4-FFF2-40B4-BE49-F238E27FC236}">
                    <a16:creationId xmlns:a16="http://schemas.microsoft.com/office/drawing/2014/main" id="{5269BF8A-5D35-47E4-AC73-66BD11BC53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>
                  <a:extLst>
                    <a:ext uri="{FF2B5EF4-FFF2-40B4-BE49-F238E27FC236}">
                      <a16:creationId xmlns:a16="http://schemas.microsoft.com/office/drawing/2014/main" id="{EF264320-5838-4EAC-9918-CBDEAF65B2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>
                    <a:extLst>
                      <a:ext uri="{FF2B5EF4-FFF2-40B4-BE49-F238E27FC236}">
                        <a16:creationId xmlns:a16="http://schemas.microsoft.com/office/drawing/2014/main" id="{0FFEE174-316E-45A8-AD66-6B9EB54571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13 w 36729"/>
                      <a:gd name="T1" fmla="*/ 9 h 21600"/>
                      <a:gd name="T2" fmla="*/ 0 w 36729"/>
                      <a:gd name="T3" fmla="*/ 10 h 21600"/>
                      <a:gd name="T4" fmla="*/ 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7" name="Arc 113">
                    <a:extLst>
                      <a:ext uri="{FF2B5EF4-FFF2-40B4-BE49-F238E27FC236}">
                        <a16:creationId xmlns:a16="http://schemas.microsoft.com/office/drawing/2014/main" id="{6301401B-6A3C-4B83-8745-9E89904CB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 h 22305"/>
                      <a:gd name="T2" fmla="*/ 9 w 30473"/>
                      <a:gd name="T3" fmla="*/ 27 h 22305"/>
                      <a:gd name="T4" fmla="*/ 3 w 30473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8" name="Arc 114">
                    <a:extLst>
                      <a:ext uri="{FF2B5EF4-FFF2-40B4-BE49-F238E27FC236}">
                        <a16:creationId xmlns:a16="http://schemas.microsoft.com/office/drawing/2014/main" id="{87F70E2C-C1A9-4818-A4A0-EB8621A834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5 h 22305"/>
                      <a:gd name="T2" fmla="*/ 2 w 34812"/>
                      <a:gd name="T3" fmla="*/ 27 h 22305"/>
                      <a:gd name="T4" fmla="*/ 1 w 34812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Arc 115">
                    <a:extLst>
                      <a:ext uri="{FF2B5EF4-FFF2-40B4-BE49-F238E27FC236}">
                        <a16:creationId xmlns:a16="http://schemas.microsoft.com/office/drawing/2014/main" id="{0B1376ED-93BB-4521-90D7-E36036F222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8 h 22305"/>
                      <a:gd name="T2" fmla="*/ 12 w 36830"/>
                      <a:gd name="T3" fmla="*/ 27 h 22305"/>
                      <a:gd name="T4" fmla="*/ 5 w 36830"/>
                      <a:gd name="T5" fmla="*/ 2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Arc 116">
                    <a:extLst>
                      <a:ext uri="{FF2B5EF4-FFF2-40B4-BE49-F238E27FC236}">
                        <a16:creationId xmlns:a16="http://schemas.microsoft.com/office/drawing/2014/main" id="{333E674A-EB08-411A-871D-EC56A86764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2 h 21600"/>
                      <a:gd name="T2" fmla="*/ 6 w 31881"/>
                      <a:gd name="T3" fmla="*/ 6 h 21600"/>
                      <a:gd name="T4" fmla="*/ 4 w 31881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Arc 117">
                    <a:extLst>
                      <a:ext uri="{FF2B5EF4-FFF2-40B4-BE49-F238E27FC236}">
                        <a16:creationId xmlns:a16="http://schemas.microsoft.com/office/drawing/2014/main" id="{B443BB61-098E-41BA-BEF9-D84C6C994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5 h 21600"/>
                      <a:gd name="T2" fmla="*/ 0 w 31146"/>
                      <a:gd name="T3" fmla="*/ 12 h 21600"/>
                      <a:gd name="T4" fmla="*/ 0 w 31146"/>
                      <a:gd name="T5" fmla="*/ 2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Freeform 118">
                    <a:extLst>
                      <a:ext uri="{FF2B5EF4-FFF2-40B4-BE49-F238E27FC236}">
                        <a16:creationId xmlns:a16="http://schemas.microsoft.com/office/drawing/2014/main" id="{BCF18187-C23A-4145-BAE4-C343CF86A4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17 h 2368"/>
                      <a:gd name="T2" fmla="*/ 37 w 776"/>
                      <a:gd name="T3" fmla="*/ 4 h 2368"/>
                      <a:gd name="T4" fmla="*/ 15 w 776"/>
                      <a:gd name="T5" fmla="*/ 42 h 2368"/>
                      <a:gd name="T6" fmla="*/ 52 w 776"/>
                      <a:gd name="T7" fmla="*/ 42 h 2368"/>
                      <a:gd name="T8" fmla="*/ 30 w 776"/>
                      <a:gd name="T9" fmla="*/ 81 h 2368"/>
                      <a:gd name="T10" fmla="*/ 60 w 776"/>
                      <a:gd name="T11" fmla="*/ 94 h 2368"/>
                      <a:gd name="T12" fmla="*/ 45 w 776"/>
                      <a:gd name="T13" fmla="*/ 119 h 2368"/>
                      <a:gd name="T14" fmla="*/ 75 w 776"/>
                      <a:gd name="T15" fmla="*/ 132 h 2368"/>
                      <a:gd name="T16" fmla="*/ 60 w 776"/>
                      <a:gd name="T17" fmla="*/ 158 h 2368"/>
                      <a:gd name="T18" fmla="*/ 82 w 776"/>
                      <a:gd name="T19" fmla="*/ 171 h 2368"/>
                      <a:gd name="T20" fmla="*/ 75 w 776"/>
                      <a:gd name="T21" fmla="*/ 196 h 2368"/>
                      <a:gd name="T22" fmla="*/ 90 w 776"/>
                      <a:gd name="T23" fmla="*/ 221 h 2368"/>
                      <a:gd name="T24" fmla="*/ 90 w 776"/>
                      <a:gd name="T25" fmla="*/ 247 h 2368"/>
                      <a:gd name="T26" fmla="*/ 105 w 776"/>
                      <a:gd name="T27" fmla="*/ 286 h 2368"/>
                      <a:gd name="T28" fmla="*/ 97 w 776"/>
                      <a:gd name="T29" fmla="*/ 324 h 2368"/>
                      <a:gd name="T30" fmla="*/ 113 w 776"/>
                      <a:gd name="T31" fmla="*/ 349 h 2368"/>
                      <a:gd name="T32" fmla="*/ 105 w 776"/>
                      <a:gd name="T33" fmla="*/ 388 h 2368"/>
                      <a:gd name="T34" fmla="*/ 113 w 776"/>
                      <a:gd name="T35" fmla="*/ 427 h 2368"/>
                      <a:gd name="T36" fmla="*/ 105 w 776"/>
                      <a:gd name="T37" fmla="*/ 452 h 2368"/>
                      <a:gd name="T38" fmla="*/ 120 w 776"/>
                      <a:gd name="T39" fmla="*/ 490 h 2368"/>
                      <a:gd name="T40" fmla="*/ 113 w 776"/>
                      <a:gd name="T41" fmla="*/ 529 h 2368"/>
                      <a:gd name="T42" fmla="*/ 120 w 776"/>
                      <a:gd name="T43" fmla="*/ 580 h 2368"/>
                      <a:gd name="T44" fmla="*/ 113 w 776"/>
                      <a:gd name="T45" fmla="*/ 593 h 2368"/>
                      <a:gd name="T46" fmla="*/ 120 w 776"/>
                      <a:gd name="T47" fmla="*/ 63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5" name="Freeform 119">
                  <a:extLst>
                    <a:ext uri="{FF2B5EF4-FFF2-40B4-BE49-F238E27FC236}">
                      <a16:creationId xmlns:a16="http://schemas.microsoft.com/office/drawing/2014/main" id="{11656851-EDC1-455E-AA5C-AEF71F169FB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3 h 2368"/>
                    <a:gd name="T2" fmla="*/ 44 w 776"/>
                    <a:gd name="T3" fmla="*/ 1 h 2368"/>
                    <a:gd name="T4" fmla="*/ 18 w 776"/>
                    <a:gd name="T5" fmla="*/ 7 h 2368"/>
                    <a:gd name="T6" fmla="*/ 62 w 776"/>
                    <a:gd name="T7" fmla="*/ 7 h 2368"/>
                    <a:gd name="T8" fmla="*/ 35 w 776"/>
                    <a:gd name="T9" fmla="*/ 13 h 2368"/>
                    <a:gd name="T10" fmla="*/ 71 w 776"/>
                    <a:gd name="T11" fmla="*/ 16 h 2368"/>
                    <a:gd name="T12" fmla="*/ 53 w 776"/>
                    <a:gd name="T13" fmla="*/ 20 h 2368"/>
                    <a:gd name="T14" fmla="*/ 88 w 776"/>
                    <a:gd name="T15" fmla="*/ 22 h 2368"/>
                    <a:gd name="T16" fmla="*/ 71 w 776"/>
                    <a:gd name="T17" fmla="*/ 26 h 2368"/>
                    <a:gd name="T18" fmla="*/ 97 w 776"/>
                    <a:gd name="T19" fmla="*/ 28 h 2368"/>
                    <a:gd name="T20" fmla="*/ 88 w 776"/>
                    <a:gd name="T21" fmla="*/ 33 h 2368"/>
                    <a:gd name="T22" fmla="*/ 107 w 776"/>
                    <a:gd name="T23" fmla="*/ 37 h 2368"/>
                    <a:gd name="T24" fmla="*/ 107 w 776"/>
                    <a:gd name="T25" fmla="*/ 41 h 2368"/>
                    <a:gd name="T26" fmla="*/ 124 w 776"/>
                    <a:gd name="T27" fmla="*/ 47 h 2368"/>
                    <a:gd name="T28" fmla="*/ 115 w 776"/>
                    <a:gd name="T29" fmla="*/ 54 h 2368"/>
                    <a:gd name="T30" fmla="*/ 133 w 776"/>
                    <a:gd name="T31" fmla="*/ 58 h 2368"/>
                    <a:gd name="T32" fmla="*/ 124 w 776"/>
                    <a:gd name="T33" fmla="*/ 64 h 2368"/>
                    <a:gd name="T34" fmla="*/ 133 w 776"/>
                    <a:gd name="T35" fmla="*/ 71 h 2368"/>
                    <a:gd name="T36" fmla="*/ 124 w 776"/>
                    <a:gd name="T37" fmla="*/ 75 h 2368"/>
                    <a:gd name="T38" fmla="*/ 142 w 776"/>
                    <a:gd name="T39" fmla="*/ 81 h 2368"/>
                    <a:gd name="T40" fmla="*/ 133 w 776"/>
                    <a:gd name="T41" fmla="*/ 88 h 2368"/>
                    <a:gd name="T42" fmla="*/ 142 w 776"/>
                    <a:gd name="T43" fmla="*/ 96 h 2368"/>
                    <a:gd name="T44" fmla="*/ 133 w 776"/>
                    <a:gd name="T45" fmla="*/ 98 h 2368"/>
                    <a:gd name="T46" fmla="*/ 142 w 776"/>
                    <a:gd name="T47" fmla="*/ 105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7" name="Group 120">
              <a:extLst>
                <a:ext uri="{FF2B5EF4-FFF2-40B4-BE49-F238E27FC236}">
                  <a16:creationId xmlns:a16="http://schemas.microsoft.com/office/drawing/2014/main" id="{D8412A8B-2207-4D19-925F-6AC2B6E25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>
                <a:extLst>
                  <a:ext uri="{FF2B5EF4-FFF2-40B4-BE49-F238E27FC236}">
                    <a16:creationId xmlns:a16="http://schemas.microsoft.com/office/drawing/2014/main" id="{0ABB9A64-A2F2-4800-9BF1-CB646A3302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" name="Arc 122">
                <a:extLst>
                  <a:ext uri="{FF2B5EF4-FFF2-40B4-BE49-F238E27FC236}">
                    <a16:creationId xmlns:a16="http://schemas.microsoft.com/office/drawing/2014/main" id="{B5D6F78F-7D74-4DA6-A008-7637402870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 w 21600"/>
                  <a:gd name="T1" fmla="*/ 0 h 21602"/>
                  <a:gd name="T2" fmla="*/ 20 w 21600"/>
                  <a:gd name="T3" fmla="*/ 26 h 21602"/>
                  <a:gd name="T4" fmla="*/ 0 w 21600"/>
                  <a:gd name="T5" fmla="*/ 25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Arc 123">
                <a:extLst>
                  <a:ext uri="{FF2B5EF4-FFF2-40B4-BE49-F238E27FC236}">
                    <a16:creationId xmlns:a16="http://schemas.microsoft.com/office/drawing/2014/main" id="{37D9996F-7271-4F0A-A250-FC6E281D9C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2 h 22305"/>
                  <a:gd name="T2" fmla="*/ 2 w 28940"/>
                  <a:gd name="T3" fmla="*/ 27 h 22305"/>
                  <a:gd name="T4" fmla="*/ 1 w 28940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" name="Arc 124">
                <a:extLst>
                  <a:ext uri="{FF2B5EF4-FFF2-40B4-BE49-F238E27FC236}">
                    <a16:creationId xmlns:a16="http://schemas.microsoft.com/office/drawing/2014/main" id="{B365B5EB-7A6C-42C5-B06E-5BB14CB516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5 h 22305"/>
                  <a:gd name="T2" fmla="*/ 11 w 34455"/>
                  <a:gd name="T3" fmla="*/ 27 h 22305"/>
                  <a:gd name="T4" fmla="*/ 4 w 34455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" name="Arc 125">
                <a:extLst>
                  <a:ext uri="{FF2B5EF4-FFF2-40B4-BE49-F238E27FC236}">
                    <a16:creationId xmlns:a16="http://schemas.microsoft.com/office/drawing/2014/main" id="{60FEB204-2D09-414E-9275-635F251DEE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5 h 22305"/>
                  <a:gd name="T2" fmla="*/ 0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" name="Arc 126">
                <a:extLst>
                  <a:ext uri="{FF2B5EF4-FFF2-40B4-BE49-F238E27FC236}">
                    <a16:creationId xmlns:a16="http://schemas.microsoft.com/office/drawing/2014/main" id="{86699333-3820-4612-B45C-A595674660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5 h 22305"/>
                  <a:gd name="T2" fmla="*/ 1 w 34812"/>
                  <a:gd name="T3" fmla="*/ 27 h 22305"/>
                  <a:gd name="T4" fmla="*/ 0 w 34812"/>
                  <a:gd name="T5" fmla="*/ 2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" name="Freeform 127">
                <a:extLst>
                  <a:ext uri="{FF2B5EF4-FFF2-40B4-BE49-F238E27FC236}">
                    <a16:creationId xmlns:a16="http://schemas.microsoft.com/office/drawing/2014/main" id="{BEA3D029-358A-4C50-A372-FF0037A800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09 h 2368"/>
                  <a:gd name="T14" fmla="*/ 118 w 776"/>
                  <a:gd name="T15" fmla="*/ 121 h 2368"/>
                  <a:gd name="T16" fmla="*/ 94 w 776"/>
                  <a:gd name="T17" fmla="*/ 144 h 2368"/>
                  <a:gd name="T18" fmla="*/ 129 w 776"/>
                  <a:gd name="T19" fmla="*/ 156 h 2368"/>
                  <a:gd name="T20" fmla="*/ 118 w 776"/>
                  <a:gd name="T21" fmla="*/ 179 h 2368"/>
                  <a:gd name="T22" fmla="*/ 141 w 776"/>
                  <a:gd name="T23" fmla="*/ 203 h 2368"/>
                  <a:gd name="T24" fmla="*/ 141 w 776"/>
                  <a:gd name="T25" fmla="*/ 226 h 2368"/>
                  <a:gd name="T26" fmla="*/ 164 w 776"/>
                  <a:gd name="T27" fmla="*/ 261 h 2368"/>
                  <a:gd name="T28" fmla="*/ 153 w 776"/>
                  <a:gd name="T29" fmla="*/ 296 h 2368"/>
                  <a:gd name="T30" fmla="*/ 176 w 776"/>
                  <a:gd name="T31" fmla="*/ 320 h 2368"/>
                  <a:gd name="T32" fmla="*/ 164 w 776"/>
                  <a:gd name="T33" fmla="*/ 355 h 2368"/>
                  <a:gd name="T34" fmla="*/ 176 w 776"/>
                  <a:gd name="T35" fmla="*/ 390 h 2368"/>
                  <a:gd name="T36" fmla="*/ 164 w 776"/>
                  <a:gd name="T37" fmla="*/ 413 h 2368"/>
                  <a:gd name="T38" fmla="*/ 188 w 776"/>
                  <a:gd name="T39" fmla="*/ 448 h 2368"/>
                  <a:gd name="T40" fmla="*/ 176 w 776"/>
                  <a:gd name="T41" fmla="*/ 483 h 2368"/>
                  <a:gd name="T42" fmla="*/ 188 w 776"/>
                  <a:gd name="T43" fmla="*/ 530 h 2368"/>
                  <a:gd name="T44" fmla="*/ 176 w 776"/>
                  <a:gd name="T45" fmla="*/ 542 h 2368"/>
                  <a:gd name="T46" fmla="*/ 188 w 776"/>
                  <a:gd name="T47" fmla="*/ 57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" name="Freeform 128">
                <a:extLst>
                  <a:ext uri="{FF2B5EF4-FFF2-40B4-BE49-F238E27FC236}">
                    <a16:creationId xmlns:a16="http://schemas.microsoft.com/office/drawing/2014/main" id="{944568A0-A5F7-420F-985B-77EE207AA49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" name="Freeform 129">
                <a:extLst>
                  <a:ext uri="{FF2B5EF4-FFF2-40B4-BE49-F238E27FC236}">
                    <a16:creationId xmlns:a16="http://schemas.microsoft.com/office/drawing/2014/main" id="{EEF413D6-A29A-42A6-8E42-9C264F3053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17 h 2368"/>
                  <a:gd name="T2" fmla="*/ 657 w 776"/>
                  <a:gd name="T3" fmla="*/ 4 h 2368"/>
                  <a:gd name="T4" fmla="*/ 261 w 776"/>
                  <a:gd name="T5" fmla="*/ 42 h 2368"/>
                  <a:gd name="T6" fmla="*/ 919 w 776"/>
                  <a:gd name="T7" fmla="*/ 42 h 2368"/>
                  <a:gd name="T8" fmla="*/ 524 w 776"/>
                  <a:gd name="T9" fmla="*/ 81 h 2368"/>
                  <a:gd name="T10" fmla="*/ 1050 w 776"/>
                  <a:gd name="T11" fmla="*/ 94 h 2368"/>
                  <a:gd name="T12" fmla="*/ 787 w 776"/>
                  <a:gd name="T13" fmla="*/ 119 h 2368"/>
                  <a:gd name="T14" fmla="*/ 1312 w 776"/>
                  <a:gd name="T15" fmla="*/ 132 h 2368"/>
                  <a:gd name="T16" fmla="*/ 1050 w 776"/>
                  <a:gd name="T17" fmla="*/ 158 h 2368"/>
                  <a:gd name="T18" fmla="*/ 1443 w 776"/>
                  <a:gd name="T19" fmla="*/ 171 h 2368"/>
                  <a:gd name="T20" fmla="*/ 1312 w 776"/>
                  <a:gd name="T21" fmla="*/ 196 h 2368"/>
                  <a:gd name="T22" fmla="*/ 1574 w 776"/>
                  <a:gd name="T23" fmla="*/ 221 h 2368"/>
                  <a:gd name="T24" fmla="*/ 1574 w 776"/>
                  <a:gd name="T25" fmla="*/ 247 h 2368"/>
                  <a:gd name="T26" fmla="*/ 1837 w 776"/>
                  <a:gd name="T27" fmla="*/ 286 h 2368"/>
                  <a:gd name="T28" fmla="*/ 1704 w 776"/>
                  <a:gd name="T29" fmla="*/ 324 h 2368"/>
                  <a:gd name="T30" fmla="*/ 1969 w 776"/>
                  <a:gd name="T31" fmla="*/ 349 h 2368"/>
                  <a:gd name="T32" fmla="*/ 1837 w 776"/>
                  <a:gd name="T33" fmla="*/ 388 h 2368"/>
                  <a:gd name="T34" fmla="*/ 1969 w 776"/>
                  <a:gd name="T35" fmla="*/ 427 h 2368"/>
                  <a:gd name="T36" fmla="*/ 1837 w 776"/>
                  <a:gd name="T37" fmla="*/ 452 h 2368"/>
                  <a:gd name="T38" fmla="*/ 2100 w 776"/>
                  <a:gd name="T39" fmla="*/ 490 h 2368"/>
                  <a:gd name="T40" fmla="*/ 1969 w 776"/>
                  <a:gd name="T41" fmla="*/ 529 h 2368"/>
                  <a:gd name="T42" fmla="*/ 2100 w 776"/>
                  <a:gd name="T43" fmla="*/ 580 h 2368"/>
                  <a:gd name="T44" fmla="*/ 1969 w 776"/>
                  <a:gd name="T45" fmla="*/ 593 h 2368"/>
                  <a:gd name="T46" fmla="*/ 2100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7" name="Freeform 130">
                <a:extLst>
                  <a:ext uri="{FF2B5EF4-FFF2-40B4-BE49-F238E27FC236}">
                    <a16:creationId xmlns:a16="http://schemas.microsoft.com/office/drawing/2014/main" id="{D4EB2F6A-A760-44AE-9BA7-BA37DCB9D40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17 h 2368"/>
                  <a:gd name="T2" fmla="*/ 173 w 776"/>
                  <a:gd name="T3" fmla="*/ 4 h 2368"/>
                  <a:gd name="T4" fmla="*/ 69 w 776"/>
                  <a:gd name="T5" fmla="*/ 42 h 2368"/>
                  <a:gd name="T6" fmla="*/ 242 w 776"/>
                  <a:gd name="T7" fmla="*/ 42 h 2368"/>
                  <a:gd name="T8" fmla="*/ 138 w 776"/>
                  <a:gd name="T9" fmla="*/ 81 h 2368"/>
                  <a:gd name="T10" fmla="*/ 277 w 776"/>
                  <a:gd name="T11" fmla="*/ 94 h 2368"/>
                  <a:gd name="T12" fmla="*/ 207 w 776"/>
                  <a:gd name="T13" fmla="*/ 119 h 2368"/>
                  <a:gd name="T14" fmla="*/ 347 w 776"/>
                  <a:gd name="T15" fmla="*/ 132 h 2368"/>
                  <a:gd name="T16" fmla="*/ 277 w 776"/>
                  <a:gd name="T17" fmla="*/ 158 h 2368"/>
                  <a:gd name="T18" fmla="*/ 381 w 776"/>
                  <a:gd name="T19" fmla="*/ 171 h 2368"/>
                  <a:gd name="T20" fmla="*/ 347 w 776"/>
                  <a:gd name="T21" fmla="*/ 196 h 2368"/>
                  <a:gd name="T22" fmla="*/ 416 w 776"/>
                  <a:gd name="T23" fmla="*/ 221 h 2368"/>
                  <a:gd name="T24" fmla="*/ 416 w 776"/>
                  <a:gd name="T25" fmla="*/ 247 h 2368"/>
                  <a:gd name="T26" fmla="*/ 485 w 776"/>
                  <a:gd name="T27" fmla="*/ 286 h 2368"/>
                  <a:gd name="T28" fmla="*/ 450 w 776"/>
                  <a:gd name="T29" fmla="*/ 324 h 2368"/>
                  <a:gd name="T30" fmla="*/ 519 w 776"/>
                  <a:gd name="T31" fmla="*/ 349 h 2368"/>
                  <a:gd name="T32" fmla="*/ 485 w 776"/>
                  <a:gd name="T33" fmla="*/ 388 h 2368"/>
                  <a:gd name="T34" fmla="*/ 519 w 776"/>
                  <a:gd name="T35" fmla="*/ 427 h 2368"/>
                  <a:gd name="T36" fmla="*/ 485 w 776"/>
                  <a:gd name="T37" fmla="*/ 452 h 2368"/>
                  <a:gd name="T38" fmla="*/ 554 w 776"/>
                  <a:gd name="T39" fmla="*/ 490 h 2368"/>
                  <a:gd name="T40" fmla="*/ 519 w 776"/>
                  <a:gd name="T41" fmla="*/ 529 h 2368"/>
                  <a:gd name="T42" fmla="*/ 554 w 776"/>
                  <a:gd name="T43" fmla="*/ 580 h 2368"/>
                  <a:gd name="T44" fmla="*/ 519 w 776"/>
                  <a:gd name="T45" fmla="*/ 593 h 2368"/>
                  <a:gd name="T46" fmla="*/ 554 w 776"/>
                  <a:gd name="T47" fmla="*/ 63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8" name="Freeform 131">
                <a:extLst>
                  <a:ext uri="{FF2B5EF4-FFF2-40B4-BE49-F238E27FC236}">
                    <a16:creationId xmlns:a16="http://schemas.microsoft.com/office/drawing/2014/main" id="{895903D2-F4F0-429B-AA30-EF0C37CEC4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20 h 2368"/>
                  <a:gd name="T2" fmla="*/ 524 w 776"/>
                  <a:gd name="T3" fmla="*/ 5 h 2368"/>
                  <a:gd name="T4" fmla="*/ 210 w 776"/>
                  <a:gd name="T5" fmla="*/ 49 h 2368"/>
                  <a:gd name="T6" fmla="*/ 734 w 776"/>
                  <a:gd name="T7" fmla="*/ 49 h 2368"/>
                  <a:gd name="T8" fmla="*/ 419 w 776"/>
                  <a:gd name="T9" fmla="*/ 94 h 2368"/>
                  <a:gd name="T10" fmla="*/ 838 w 776"/>
                  <a:gd name="T11" fmla="*/ 109 h 2368"/>
                  <a:gd name="T12" fmla="*/ 629 w 776"/>
                  <a:gd name="T13" fmla="*/ 139 h 2368"/>
                  <a:gd name="T14" fmla="*/ 1049 w 776"/>
                  <a:gd name="T15" fmla="*/ 153 h 2368"/>
                  <a:gd name="T16" fmla="*/ 838 w 776"/>
                  <a:gd name="T17" fmla="*/ 183 h 2368"/>
                  <a:gd name="T18" fmla="*/ 1154 w 776"/>
                  <a:gd name="T19" fmla="*/ 198 h 2368"/>
                  <a:gd name="T20" fmla="*/ 1049 w 776"/>
                  <a:gd name="T21" fmla="*/ 228 h 2368"/>
                  <a:gd name="T22" fmla="*/ 1257 w 776"/>
                  <a:gd name="T23" fmla="*/ 258 h 2368"/>
                  <a:gd name="T24" fmla="*/ 1257 w 776"/>
                  <a:gd name="T25" fmla="*/ 287 h 2368"/>
                  <a:gd name="T26" fmla="*/ 1469 w 776"/>
                  <a:gd name="T27" fmla="*/ 331 h 2368"/>
                  <a:gd name="T28" fmla="*/ 1364 w 776"/>
                  <a:gd name="T29" fmla="*/ 376 h 2368"/>
                  <a:gd name="T30" fmla="*/ 1573 w 776"/>
                  <a:gd name="T31" fmla="*/ 406 h 2368"/>
                  <a:gd name="T32" fmla="*/ 1469 w 776"/>
                  <a:gd name="T33" fmla="*/ 450 h 2368"/>
                  <a:gd name="T34" fmla="*/ 1573 w 776"/>
                  <a:gd name="T35" fmla="*/ 495 h 2368"/>
                  <a:gd name="T36" fmla="*/ 1469 w 776"/>
                  <a:gd name="T37" fmla="*/ 524 h 2368"/>
                  <a:gd name="T38" fmla="*/ 1679 w 776"/>
                  <a:gd name="T39" fmla="*/ 569 h 2368"/>
                  <a:gd name="T40" fmla="*/ 1573 w 776"/>
                  <a:gd name="T41" fmla="*/ 613 h 2368"/>
                  <a:gd name="T42" fmla="*/ 1679 w 776"/>
                  <a:gd name="T43" fmla="*/ 673 h 2368"/>
                  <a:gd name="T44" fmla="*/ 1573 w 776"/>
                  <a:gd name="T45" fmla="*/ 688 h 2368"/>
                  <a:gd name="T46" fmla="*/ 1679 w 776"/>
                  <a:gd name="T47" fmla="*/ 73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9" name="Freeform 132">
                <a:extLst>
                  <a:ext uri="{FF2B5EF4-FFF2-40B4-BE49-F238E27FC236}">
                    <a16:creationId xmlns:a16="http://schemas.microsoft.com/office/drawing/2014/main" id="{70729826-D1D9-4BD2-8363-60FF3E624E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 h 2368"/>
                  <a:gd name="T2" fmla="*/ 1794 w 776"/>
                  <a:gd name="T3" fmla="*/ 1 h 2368"/>
                  <a:gd name="T4" fmla="*/ 720 w 776"/>
                  <a:gd name="T5" fmla="*/ 14 h 2368"/>
                  <a:gd name="T6" fmla="*/ 2514 w 776"/>
                  <a:gd name="T7" fmla="*/ 14 h 2368"/>
                  <a:gd name="T8" fmla="*/ 1440 w 776"/>
                  <a:gd name="T9" fmla="*/ 28 h 2368"/>
                  <a:gd name="T10" fmla="*/ 2874 w 776"/>
                  <a:gd name="T11" fmla="*/ 32 h 2368"/>
                  <a:gd name="T12" fmla="*/ 2154 w 776"/>
                  <a:gd name="T13" fmla="*/ 41 h 2368"/>
                  <a:gd name="T14" fmla="*/ 3594 w 776"/>
                  <a:gd name="T15" fmla="*/ 45 h 2368"/>
                  <a:gd name="T16" fmla="*/ 2874 w 776"/>
                  <a:gd name="T17" fmla="*/ 54 h 2368"/>
                  <a:gd name="T18" fmla="*/ 3953 w 776"/>
                  <a:gd name="T19" fmla="*/ 59 h 2368"/>
                  <a:gd name="T20" fmla="*/ 3594 w 776"/>
                  <a:gd name="T21" fmla="*/ 68 h 2368"/>
                  <a:gd name="T22" fmla="*/ 4313 w 776"/>
                  <a:gd name="T23" fmla="*/ 76 h 2368"/>
                  <a:gd name="T24" fmla="*/ 4313 w 776"/>
                  <a:gd name="T25" fmla="*/ 85 h 2368"/>
                  <a:gd name="T26" fmla="*/ 5031 w 776"/>
                  <a:gd name="T27" fmla="*/ 98 h 2368"/>
                  <a:gd name="T28" fmla="*/ 4673 w 776"/>
                  <a:gd name="T29" fmla="*/ 111 h 2368"/>
                  <a:gd name="T30" fmla="*/ 5387 w 776"/>
                  <a:gd name="T31" fmla="*/ 120 h 2368"/>
                  <a:gd name="T32" fmla="*/ 5031 w 776"/>
                  <a:gd name="T33" fmla="*/ 133 h 2368"/>
                  <a:gd name="T34" fmla="*/ 5387 w 776"/>
                  <a:gd name="T35" fmla="*/ 146 h 2368"/>
                  <a:gd name="T36" fmla="*/ 5031 w 776"/>
                  <a:gd name="T37" fmla="*/ 155 h 2368"/>
                  <a:gd name="T38" fmla="*/ 5747 w 776"/>
                  <a:gd name="T39" fmla="*/ 169 h 2368"/>
                  <a:gd name="T40" fmla="*/ 5387 w 776"/>
                  <a:gd name="T41" fmla="*/ 182 h 2368"/>
                  <a:gd name="T42" fmla="*/ 5747 w 776"/>
                  <a:gd name="T43" fmla="*/ 199 h 2368"/>
                  <a:gd name="T44" fmla="*/ 5387 w 776"/>
                  <a:gd name="T45" fmla="*/ 203 h 2368"/>
                  <a:gd name="T46" fmla="*/ 5747 w 776"/>
                  <a:gd name="T47" fmla="*/ 2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" name="Freeform 133">
                <a:extLst>
                  <a:ext uri="{FF2B5EF4-FFF2-40B4-BE49-F238E27FC236}">
                    <a16:creationId xmlns:a16="http://schemas.microsoft.com/office/drawing/2014/main" id="{B2C8CFB9-24EB-487D-BF5C-0850DC4A92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15 h 2368"/>
                  <a:gd name="T2" fmla="*/ 150 w 776"/>
                  <a:gd name="T3" fmla="*/ 4 h 2368"/>
                  <a:gd name="T4" fmla="*/ 60 w 776"/>
                  <a:gd name="T5" fmla="*/ 36 h 2368"/>
                  <a:gd name="T6" fmla="*/ 209 w 776"/>
                  <a:gd name="T7" fmla="*/ 36 h 2368"/>
                  <a:gd name="T8" fmla="*/ 120 w 776"/>
                  <a:gd name="T9" fmla="*/ 67 h 2368"/>
                  <a:gd name="T10" fmla="*/ 239 w 776"/>
                  <a:gd name="T11" fmla="*/ 78 h 2368"/>
                  <a:gd name="T12" fmla="*/ 179 w 776"/>
                  <a:gd name="T13" fmla="*/ 99 h 2368"/>
                  <a:gd name="T14" fmla="*/ 299 w 776"/>
                  <a:gd name="T15" fmla="*/ 110 h 2368"/>
                  <a:gd name="T16" fmla="*/ 239 w 776"/>
                  <a:gd name="T17" fmla="*/ 131 h 2368"/>
                  <a:gd name="T18" fmla="*/ 329 w 776"/>
                  <a:gd name="T19" fmla="*/ 142 h 2368"/>
                  <a:gd name="T20" fmla="*/ 299 w 776"/>
                  <a:gd name="T21" fmla="*/ 164 h 2368"/>
                  <a:gd name="T22" fmla="*/ 359 w 776"/>
                  <a:gd name="T23" fmla="*/ 185 h 2368"/>
                  <a:gd name="T24" fmla="*/ 359 w 776"/>
                  <a:gd name="T25" fmla="*/ 206 h 2368"/>
                  <a:gd name="T26" fmla="*/ 419 w 776"/>
                  <a:gd name="T27" fmla="*/ 238 h 2368"/>
                  <a:gd name="T28" fmla="*/ 389 w 776"/>
                  <a:gd name="T29" fmla="*/ 270 h 2368"/>
                  <a:gd name="T30" fmla="*/ 449 w 776"/>
                  <a:gd name="T31" fmla="*/ 291 h 2368"/>
                  <a:gd name="T32" fmla="*/ 419 w 776"/>
                  <a:gd name="T33" fmla="*/ 323 h 2368"/>
                  <a:gd name="T34" fmla="*/ 449 w 776"/>
                  <a:gd name="T35" fmla="*/ 355 h 2368"/>
                  <a:gd name="T36" fmla="*/ 419 w 776"/>
                  <a:gd name="T37" fmla="*/ 377 h 2368"/>
                  <a:gd name="T38" fmla="*/ 478 w 776"/>
                  <a:gd name="T39" fmla="*/ 409 h 2368"/>
                  <a:gd name="T40" fmla="*/ 449 w 776"/>
                  <a:gd name="T41" fmla="*/ 440 h 2368"/>
                  <a:gd name="T42" fmla="*/ 478 w 776"/>
                  <a:gd name="T43" fmla="*/ 483 h 2368"/>
                  <a:gd name="T44" fmla="*/ 449 w 776"/>
                  <a:gd name="T45" fmla="*/ 494 h 2368"/>
                  <a:gd name="T46" fmla="*/ 478 w 776"/>
                  <a:gd name="T47" fmla="*/ 5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Freeform 134">
                <a:extLst>
                  <a:ext uri="{FF2B5EF4-FFF2-40B4-BE49-F238E27FC236}">
                    <a16:creationId xmlns:a16="http://schemas.microsoft.com/office/drawing/2014/main" id="{8D4A66C7-7699-4102-B7EF-923C55B3764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3 h 2368"/>
                  <a:gd name="T2" fmla="*/ 44 w 776"/>
                  <a:gd name="T3" fmla="*/ 1 h 2368"/>
                  <a:gd name="T4" fmla="*/ 18 w 776"/>
                  <a:gd name="T5" fmla="*/ 7 h 2368"/>
                  <a:gd name="T6" fmla="*/ 62 w 776"/>
                  <a:gd name="T7" fmla="*/ 7 h 2368"/>
                  <a:gd name="T8" fmla="*/ 35 w 776"/>
                  <a:gd name="T9" fmla="*/ 13 h 2368"/>
                  <a:gd name="T10" fmla="*/ 71 w 776"/>
                  <a:gd name="T11" fmla="*/ 16 h 2368"/>
                  <a:gd name="T12" fmla="*/ 53 w 776"/>
                  <a:gd name="T13" fmla="*/ 20 h 2368"/>
                  <a:gd name="T14" fmla="*/ 88 w 776"/>
                  <a:gd name="T15" fmla="*/ 22 h 2368"/>
                  <a:gd name="T16" fmla="*/ 71 w 776"/>
                  <a:gd name="T17" fmla="*/ 26 h 2368"/>
                  <a:gd name="T18" fmla="*/ 97 w 776"/>
                  <a:gd name="T19" fmla="*/ 28 h 2368"/>
                  <a:gd name="T20" fmla="*/ 88 w 776"/>
                  <a:gd name="T21" fmla="*/ 33 h 2368"/>
                  <a:gd name="T22" fmla="*/ 107 w 776"/>
                  <a:gd name="T23" fmla="*/ 37 h 2368"/>
                  <a:gd name="T24" fmla="*/ 107 w 776"/>
                  <a:gd name="T25" fmla="*/ 41 h 2368"/>
                  <a:gd name="T26" fmla="*/ 124 w 776"/>
                  <a:gd name="T27" fmla="*/ 47 h 2368"/>
                  <a:gd name="T28" fmla="*/ 115 w 776"/>
                  <a:gd name="T29" fmla="*/ 54 h 2368"/>
                  <a:gd name="T30" fmla="*/ 133 w 776"/>
                  <a:gd name="T31" fmla="*/ 58 h 2368"/>
                  <a:gd name="T32" fmla="*/ 124 w 776"/>
                  <a:gd name="T33" fmla="*/ 64 h 2368"/>
                  <a:gd name="T34" fmla="*/ 133 w 776"/>
                  <a:gd name="T35" fmla="*/ 71 h 2368"/>
                  <a:gd name="T36" fmla="*/ 124 w 776"/>
                  <a:gd name="T37" fmla="*/ 75 h 2368"/>
                  <a:gd name="T38" fmla="*/ 142 w 776"/>
                  <a:gd name="T39" fmla="*/ 81 h 2368"/>
                  <a:gd name="T40" fmla="*/ 133 w 776"/>
                  <a:gd name="T41" fmla="*/ 88 h 2368"/>
                  <a:gd name="T42" fmla="*/ 142 w 776"/>
                  <a:gd name="T43" fmla="*/ 96 h 2368"/>
                  <a:gd name="T44" fmla="*/ 133 w 776"/>
                  <a:gd name="T45" fmla="*/ 98 h 2368"/>
                  <a:gd name="T46" fmla="*/ 142 w 776"/>
                  <a:gd name="T47" fmla="*/ 10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355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Click to edit Master title style</a:t>
            </a:r>
          </a:p>
        </p:txBody>
      </p:sp>
      <p:sp>
        <p:nvSpPr>
          <p:cNvPr id="10356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Click to edit Master subtitle style</a:t>
            </a:r>
          </a:p>
        </p:txBody>
      </p:sp>
      <p:sp>
        <p:nvSpPr>
          <p:cNvPr id="137" name="Rectangle 137">
            <a:extLst>
              <a:ext uri="{FF2B5EF4-FFF2-40B4-BE49-F238E27FC236}">
                <a16:creationId xmlns:a16="http://schemas.microsoft.com/office/drawing/2014/main" id="{D7C45F8D-CACC-4BA5-8596-25377F9910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F37F1-3C30-41F1-BE82-56EF95D13CD4}" type="datetime1">
              <a:rPr lang="fr-FR" altLang="fr-FR"/>
              <a:pPr/>
              <a:t>01/09/2019</a:t>
            </a:fld>
            <a:endParaRPr lang="en-US" altLang="en-US"/>
          </a:p>
        </p:txBody>
      </p:sp>
      <p:sp>
        <p:nvSpPr>
          <p:cNvPr id="138" name="Rectangle 138">
            <a:extLst>
              <a:ext uri="{FF2B5EF4-FFF2-40B4-BE49-F238E27FC236}">
                <a16:creationId xmlns:a16="http://schemas.microsoft.com/office/drawing/2014/main" id="{8EBB35AF-9693-4DAE-A43A-6CD2F54B08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9" name="Rectangle 139">
            <a:extLst>
              <a:ext uri="{FF2B5EF4-FFF2-40B4-BE49-F238E27FC236}">
                <a16:creationId xmlns:a16="http://schemas.microsoft.com/office/drawing/2014/main" id="{B9C329F3-4E24-449E-A659-8D307D7A0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08E75-6C1F-4032-AD48-24D22292F7A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1041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E968-B8D9-4D6A-A5C2-BCE784FD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54A9-4488-44A9-89A4-EE439BA54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16A14-416D-405D-9119-025D9B8D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E23692-984A-49BC-A660-07EBF179AD8E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AFBB-D844-402D-ADB0-A40DE854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87D-00EE-45BF-8D7F-E8F24E81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CB080-B36C-4941-AF2D-AF5403C0A86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73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6DC5-0A9B-4B70-A7DF-0F1C14D7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91969-13C9-4270-8AE3-693F54485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1600200"/>
            <a:ext cx="37084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933D8-0FB4-4C53-87E1-675D4282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3709987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8512-863D-4CC8-A049-F3955A79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F412BB-1578-4129-8009-B4C94CF8A0A4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C7B7C-BFAB-479F-858A-D44F7837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D9423-5EC1-4E30-BE61-B1259E27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D6AF-A3F4-4257-AC3C-6E1B572B88C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356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B70E-1525-4B82-BCEB-05FC7EF7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8F49-2A33-4B65-9269-C90AFFF8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E201-E661-4C0C-855C-F635F575A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CCE4C-99C0-4869-9BBE-9A47C25E0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DB1B9-62BF-49A2-9FD7-F89F158A9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31CFA-D67E-4262-8329-7C47785D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5950A-00EF-4008-B761-3AAF439A6B4C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772DB-AF8E-4C37-9B61-77525607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3E392-2233-4D8D-8E9E-6163066A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2E24-4EA0-42C4-9F61-74E87D54938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198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7643-E793-4618-A67C-2F7AA20F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21EEC-5B12-416E-8F70-C505314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14AF4-746D-4B0E-968F-DFF50F1E35C8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E0DFC-6E56-42D7-8B9D-5A4DD755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FB87C-96A3-415F-95F9-FE7A55F6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7AA8C-A4CD-4C79-AE15-53E83675692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0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78D65-02C2-441A-B83E-C2C32974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27D3F-AF0E-43DF-B747-D16EFC1C6788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203CB-B93A-49B1-B7A5-9D0E7337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D7C9-24FB-4350-979F-76B0823B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D6CCE-6F8B-475F-8B32-4CF57E6B9A8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433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229C-5344-49CB-9555-54D68034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48AD-A3F1-420E-BCE5-020421F7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4653-6FF7-4162-9D83-C528CE18F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6DB6-B72C-46D7-9103-DFE03F64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18AB9-7E9F-4B6C-AF26-973C0DBA96CF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BAD8-2870-42D8-9232-A0F167A0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A366B-3ED9-4DED-981A-20E48C8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C7705-CA57-44F0-8FC6-4D0101F13B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05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ADCE-AFE5-4750-A5BE-BEB84418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14AB5-407D-431F-9E7A-A1C2A95C5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B2D46-407B-4E8A-95D3-751D9F547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D692C-03C5-47C5-8F9E-A50787CC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3777A-D84A-4805-9FFA-7A604B3840CD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786DD-A206-48CE-AD9B-9ED61602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97BC2-4500-4085-AFFF-B092EDCC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9ED9-F663-474F-B215-487CF21361D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05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Rectangle 22">
            <a:extLst>
              <a:ext uri="{FF2B5EF4-FFF2-40B4-BE49-F238E27FC236}">
                <a16:creationId xmlns:a16="http://schemas.microsoft.com/office/drawing/2014/main" id="{60117ADE-9AFE-468A-B1C2-7B399323F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23">
            <a:extLst>
              <a:ext uri="{FF2B5EF4-FFF2-40B4-BE49-F238E27FC236}">
                <a16:creationId xmlns:a16="http://schemas.microsoft.com/office/drawing/2014/main" id="{1AFDCC6E-6247-4B0F-A011-C81CA1BF8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FA709EAE-1552-4F7B-8088-0E37C58B286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12E7360-93EA-44D3-93D1-850D2D76D82A}" type="datetime1">
              <a:rPr lang="fr-FR" altLang="fr-FR"/>
              <a:pPr/>
              <a:t>01/09/2019</a:t>
            </a:fld>
            <a:endParaRPr lang="en-US" alt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3149BB29-7A8D-4911-AB63-A2470BC18F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1F55DBA-FDE7-4147-9193-BD409B9681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95D7C9E8-EE6D-4D2B-AE10-0824776BD5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CB3950F-2D3F-4DF6-8931-420B0B74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6CB659C-8D9F-4A45-9308-878B8A626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00200"/>
            <a:ext cx="75707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F99B57-4E97-4AAF-840A-2485245224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245225"/>
            <a:ext cx="2376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E00355-A4DB-43EF-88BF-69FF814EC6A7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1A0FFF-E77C-4760-82E6-2C844F6F0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1275" y="623728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E5DAF6-67EA-4523-BA42-0085FF40F9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2098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B509B1-F505-4CE7-BA09-C019344F131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00C3EB5-6FF1-48C1-9E23-7D0A4E1F6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title style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F4DE5C7-EA55-48E3-9D0C-FCDB2F5F4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edit Master text styles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FR" altLang="fr-FR"/>
              <a:t>Fourth level</a:t>
            </a:r>
          </a:p>
          <a:p>
            <a:pPr lvl="4"/>
            <a:r>
              <a:rPr lang="fr-FR" altLang="fr-F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3E02A0-19DC-4872-B74E-F6DF1A768B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45225"/>
            <a:ext cx="161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5441B4-A3CF-45F6-9734-0E9FA1E0F0A0}" type="datetime1">
              <a:rPr lang="fr-FR" altLang="fr-FR"/>
              <a:pPr/>
              <a:t>01/09/2019</a:t>
            </a:fld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B1894C-8F34-4A71-8107-748563655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73CA9F-3127-4C6E-A263-92EEA666D6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8BB32E7-DBB8-4219-A08B-D9C9AE90034C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37">
            <a:extLst>
              <a:ext uri="{FF2B5EF4-FFF2-40B4-BE49-F238E27FC236}">
                <a16:creationId xmlns:a16="http://schemas.microsoft.com/office/drawing/2014/main" id="{838C5AA9-CC49-4BC2-ADFF-139E74C21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3076" name="Rectangle 138">
            <a:extLst>
              <a:ext uri="{FF2B5EF4-FFF2-40B4-BE49-F238E27FC236}">
                <a16:creationId xmlns:a16="http://schemas.microsoft.com/office/drawing/2014/main" id="{125903BC-5B18-4E73-94A5-53B14719D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275" name="Rectangle 137">
            <a:extLst>
              <a:ext uri="{FF2B5EF4-FFF2-40B4-BE49-F238E27FC236}">
                <a16:creationId xmlns:a16="http://schemas.microsoft.com/office/drawing/2014/main" id="{969A8B11-1F0C-44B2-8B92-8D2517172FC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Black" panose="020B0A04020102020204" pitchFamily="34" charset="0"/>
              </a:defRPr>
            </a:lvl1pPr>
          </a:lstStyle>
          <a:p>
            <a:fld id="{5C8D58A8-A90F-4C9A-B626-1859555A5C9A}" type="datetime1">
              <a:rPr lang="fr-FR" altLang="fr-FR"/>
              <a:pPr/>
              <a:t>01/09/2019</a:t>
            </a:fld>
            <a:endParaRPr lang="en-US" altLang="en-US"/>
          </a:p>
        </p:txBody>
      </p:sp>
      <p:sp>
        <p:nvSpPr>
          <p:cNvPr id="276" name="Rectangle 138">
            <a:extLst>
              <a:ext uri="{FF2B5EF4-FFF2-40B4-BE49-F238E27FC236}">
                <a16:creationId xmlns:a16="http://schemas.microsoft.com/office/drawing/2014/main" id="{A1DCBA67-982F-42BC-A8E8-47358AD398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Black" panose="020B0A040201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77" name="Rectangle 139">
            <a:extLst>
              <a:ext uri="{FF2B5EF4-FFF2-40B4-BE49-F238E27FC236}">
                <a16:creationId xmlns:a16="http://schemas.microsoft.com/office/drawing/2014/main" id="{8A99F4A0-261F-4F14-BA62-D235F3DC73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panose="020B0A04020102020204" pitchFamily="34" charset="0"/>
              </a:defRPr>
            </a:lvl1pPr>
          </a:lstStyle>
          <a:p>
            <a:fld id="{993C67F9-AFFD-4F0C-B1A0-DDCD15C5E79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504394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D9D3E45-83D9-47B7-833F-444EDDA6D7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549274"/>
            <a:ext cx="7497762" cy="5976069"/>
          </a:xfrm>
        </p:spPr>
        <p:txBody>
          <a:bodyPr/>
          <a:lstStyle/>
          <a:p>
            <a:pPr algn="l" eaLnBrk="1" hangingPunct="1"/>
            <a:r>
              <a:rPr lang="fr-F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HMONG LANGUAGE LAB</a:t>
            </a:r>
            <a:br>
              <a:rPr lang="fr-F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fr-F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fr-F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fr-F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fr-FR" altLang="en-US" sz="2800" dirty="0" err="1">
                <a:solidFill>
                  <a:srgbClr val="66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Objec</a:t>
            </a:r>
            <a:r>
              <a:rPr lang="en-US" altLang="en-US" sz="2800" dirty="0" err="1">
                <a:solidFill>
                  <a:srgbClr val="66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tive</a:t>
            </a:r>
            <a:r>
              <a:rPr lang="en-US" altLang="en-US" sz="2800" dirty="0">
                <a:solidFill>
                  <a:srgbClr val="66FFFF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: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Learn to spell the tones with accuracy</a:t>
            </a:r>
            <a:br>
              <a:rPr lang="fr-FR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fr-FR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</a:t>
            </a:r>
            <a:r>
              <a:rPr lang="en-US" altLang="fr-FR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he following exercises are in the following set of manuals for the learning of Hmong language.</a:t>
            </a:r>
            <a:br>
              <a:rPr lang="en-US" altLang="fr-FR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b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en-US" altLang="fr-FR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Textbook</a:t>
            </a:r>
            <a:r>
              <a:rPr lang="en-US" altLang="fr-FR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Kao-Ly Yang, 2019,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 Hmong Family 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Tse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Neeg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Hmoo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b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163 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pages.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altLang="fr-FR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Workbook</a:t>
            </a:r>
            <a:r>
              <a:rPr lang="en-US" altLang="fr-FR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Kao-Ly Yang, 2019, Workbook. A Hmong Family 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Tse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Neeg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Hmoob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 With Exercises, Lab and Speaking Activities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35 pages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.</a:t>
            </a:r>
            <a:br>
              <a:rPr lang="en-US" altLang="fr-FR" sz="2400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altLang="fr-FR" sz="240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altLang="fr-FR" sz="20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fr-FR" sz="1600" dirty="0">
                <a:solidFill>
                  <a:schemeClr val="bg1">
                    <a:lumMod val="85000"/>
                  </a:schemeClr>
                </a:solidFill>
              </a:rPr>
              <a:t>Copyrights 2015-2019 Kao-Ly Yang</a:t>
            </a:r>
            <a:br>
              <a:rPr lang="en-US" altLang="fr-FR" sz="16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altLang="fr-FR" sz="1600" dirty="0">
                <a:solidFill>
                  <a:schemeClr val="bg1">
                    <a:lumMod val="85000"/>
                  </a:schemeClr>
                </a:solidFill>
              </a:rPr>
              <a:t>All Rights Reserved.</a:t>
            </a:r>
            <a:endParaRPr lang="fr-FR" altLang="en-US" sz="12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4E7DDD3-F421-4606-B901-9227C071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351-7960-417C-9793-AC76F127B480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170" name="Rectangle 4">
            <a:extLst>
              <a:ext uri="{FF2B5EF4-FFF2-40B4-BE49-F238E27FC236}">
                <a16:creationId xmlns:a16="http://schemas.microsoft.com/office/drawing/2014/main" id="{A50BE975-CB7B-469C-BB0A-F9DE4EAAAB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dirty="0"/>
              <a:t>Task #1: </a:t>
            </a:r>
            <a:r>
              <a:rPr lang="en-US" altLang="en-US" sz="2000" dirty="0">
                <a:solidFill>
                  <a:srgbClr val="FFFF00"/>
                </a:solidFill>
              </a:rPr>
              <a:t>Find the tones by singing and counting my fingers. If needed, use the Tone Melody technique 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(Sing tone melody, Transfer, Sing-Stop)</a:t>
            </a:r>
            <a:r>
              <a:rPr lang="en-US" altLang="en-US" sz="2000" dirty="0">
                <a:solidFill>
                  <a:srgbClr val="FFFF00"/>
                </a:solidFill>
              </a:rPr>
              <a:t> and/or the Duration Technique (Long/short tones).</a:t>
            </a:r>
            <a:endParaRPr lang="en-US" altLang="en-US" sz="2000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CA211990-2AEC-48A0-BDA9-09B29ACB1DE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640" y="1772815"/>
            <a:ext cx="5614789" cy="4277493"/>
          </a:xfrm>
        </p:spPr>
        <p:txBody>
          <a:bodyPr/>
          <a:lstStyle/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Nqai</a:t>
            </a:r>
            <a:r>
              <a:rPr lang="en-US" altLang="en-US" sz="2000" dirty="0">
                <a:latin typeface="Tahoma" panose="020B0604030504040204" pitchFamily="34" charset="0"/>
              </a:rPr>
              <a:t> ____	</a:t>
            </a:r>
            <a:r>
              <a:rPr lang="en-US" altLang="en-US" sz="1800" dirty="0">
                <a:latin typeface="Tahoma" panose="020B0604030504040204" pitchFamily="34" charset="0"/>
              </a:rPr>
              <a:t>meat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Qai</a:t>
            </a:r>
            <a:r>
              <a:rPr lang="en-US" altLang="en-US" sz="2000" dirty="0">
                <a:latin typeface="Tahoma" panose="020B0604030504040204" pitchFamily="34" charset="0"/>
              </a:rPr>
              <a:t> ____ 	</a:t>
            </a:r>
            <a:r>
              <a:rPr lang="en-US" altLang="en-US" sz="1800" dirty="0">
                <a:latin typeface="Tahoma" panose="020B0604030504040204" pitchFamily="34" charset="0"/>
              </a:rPr>
              <a:t>chicken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Npua</a:t>
            </a:r>
            <a:r>
              <a:rPr lang="en-US" altLang="en-US" sz="2000" dirty="0">
                <a:latin typeface="Tahoma" panose="020B0604030504040204" pitchFamily="34" charset="0"/>
              </a:rPr>
              <a:t> ___ 	</a:t>
            </a:r>
            <a:r>
              <a:rPr lang="en-US" altLang="en-US" sz="1800" dirty="0">
                <a:latin typeface="Tahoma" panose="020B0604030504040204" pitchFamily="34" charset="0"/>
              </a:rPr>
              <a:t>pork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O______ 	</a:t>
            </a:r>
            <a:r>
              <a:rPr lang="en-US" altLang="en-US" sz="1800" dirty="0">
                <a:latin typeface="Tahoma" panose="020B0604030504040204" pitchFamily="34" charset="0"/>
              </a:rPr>
              <a:t>duck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Nyu</a:t>
            </a:r>
            <a:r>
              <a:rPr lang="en-US" altLang="en-US" sz="2000" dirty="0">
                <a:latin typeface="Tahoma" panose="020B0604030504040204" pitchFamily="34" charset="0"/>
              </a:rPr>
              <a:t> ____ 	</a:t>
            </a:r>
            <a:r>
              <a:rPr lang="en-US" altLang="en-US" sz="1800" dirty="0">
                <a:latin typeface="Tahoma" panose="020B0604030504040204" pitchFamily="34" charset="0"/>
              </a:rPr>
              <a:t>cow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Tw _____ 	</a:t>
            </a:r>
            <a:r>
              <a:rPr lang="en-US" altLang="en-US" sz="1800" dirty="0">
                <a:latin typeface="Tahoma" panose="020B0604030504040204" pitchFamily="34" charset="0"/>
              </a:rPr>
              <a:t>buffalo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Lua _____ </a:t>
            </a:r>
            <a:r>
              <a:rPr lang="en-US" altLang="en-US" sz="1800" dirty="0">
                <a:latin typeface="Tahoma" panose="020B0604030504040204" pitchFamily="34" charset="0"/>
              </a:rPr>
              <a:t>rabbit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Noo</a:t>
            </a:r>
            <a:r>
              <a:rPr lang="en-US" altLang="en-US" sz="2000" dirty="0">
                <a:latin typeface="Tahoma" panose="020B0604030504040204" pitchFamily="34" charset="0"/>
              </a:rPr>
              <a:t> ____	</a:t>
            </a:r>
            <a:r>
              <a:rPr lang="en-US" altLang="en-US" sz="1800" dirty="0">
                <a:latin typeface="Tahoma" panose="020B0604030504040204" pitchFamily="34" charset="0"/>
              </a:rPr>
              <a:t>bird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Na ____ 	</a:t>
            </a:r>
            <a:r>
              <a:rPr lang="en-US" altLang="en-US" sz="1800" dirty="0">
                <a:latin typeface="Tahoma" panose="020B0604030504040204" pitchFamily="34" charset="0"/>
              </a:rPr>
              <a:t>mouse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Na ____	</a:t>
            </a:r>
            <a:r>
              <a:rPr lang="en-US" altLang="en-US" sz="1800" dirty="0">
                <a:latin typeface="Tahoma" panose="020B0604030504040204" pitchFamily="34" charset="0"/>
              </a:rPr>
              <a:t>snake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B9C88E-13EE-425C-B2CB-1193C6D76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3377" y="3022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EDDA0A8-11A4-41D2-9CE3-0BF678ED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303B-9ABA-4E09-8C5A-06567A5D3077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8194" name="Rectangle 4">
            <a:extLst>
              <a:ext uri="{FF2B5EF4-FFF2-40B4-BE49-F238E27FC236}">
                <a16:creationId xmlns:a16="http://schemas.microsoft.com/office/drawing/2014/main" id="{517EAB5D-A4B6-4D30-B7A5-10AF218C38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dirty="0"/>
              <a:t>Task #2: </a:t>
            </a:r>
            <a:r>
              <a:rPr lang="en-US" altLang="en-US" sz="2000" dirty="0">
                <a:solidFill>
                  <a:srgbClr val="FFFF00"/>
                </a:solidFill>
              </a:rPr>
              <a:t>Find the tones by singing and counting my fingers. If needed, use the Tone Melody technique 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(Sing tone melody, Transfer, Sing-Stop)</a:t>
            </a:r>
            <a:r>
              <a:rPr lang="en-US" altLang="en-US" sz="2000" dirty="0">
                <a:solidFill>
                  <a:srgbClr val="FFFF00"/>
                </a:solidFill>
              </a:rPr>
              <a:t> and/or the Duration Technique (Long/short tones).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074CFA80-943E-41BF-81ED-81DEFD92A3B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31641" y="1844824"/>
            <a:ext cx="5400599" cy="4694089"/>
          </a:xfrm>
        </p:spPr>
        <p:txBody>
          <a:bodyPr/>
          <a:lstStyle/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Po___ kw___ 	</a:t>
            </a:r>
            <a:r>
              <a:rPr lang="en-US" altLang="en-US" sz="1800" dirty="0">
                <a:latin typeface="Tahoma" panose="020B0604030504040204" pitchFamily="34" charset="0"/>
              </a:rPr>
              <a:t> 	corn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Tau___ 			</a:t>
            </a:r>
            <a:r>
              <a:rPr lang="en-US" altLang="en-US" sz="1800" dirty="0">
                <a:latin typeface="Tahoma" panose="020B0604030504040204" pitchFamily="34" charset="0"/>
              </a:rPr>
              <a:t>bean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Tau___	 		</a:t>
            </a:r>
            <a:r>
              <a:rPr lang="en-US" altLang="en-US" sz="1800" dirty="0">
                <a:latin typeface="Tahoma" panose="020B0604030504040204" pitchFamily="34" charset="0"/>
              </a:rPr>
              <a:t>squash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Qo</a:t>
            </a:r>
            <a:r>
              <a:rPr lang="en-US" altLang="en-US" sz="2000" dirty="0">
                <a:latin typeface="Tahoma" panose="020B0604030504040204" pitchFamily="34" charset="0"/>
              </a:rPr>
              <a:t>__ </a:t>
            </a:r>
            <a:r>
              <a:rPr lang="en-US" altLang="en-US" sz="2000" dirty="0" err="1">
                <a:latin typeface="Tahoma" panose="020B0604030504040204" pitchFamily="34" charset="0"/>
              </a:rPr>
              <a:t>ya</a:t>
            </a:r>
            <a:r>
              <a:rPr lang="en-US" altLang="en-US" sz="2000" dirty="0">
                <a:latin typeface="Tahoma" panose="020B0604030504040204" pitchFamily="34" charset="0"/>
              </a:rPr>
              <a:t>__ </a:t>
            </a:r>
            <a:r>
              <a:rPr lang="en-US" altLang="en-US" sz="2000" dirty="0" err="1">
                <a:latin typeface="Tahoma" panose="020B0604030504040204" pitchFamily="34" charset="0"/>
              </a:rPr>
              <a:t>yw</a:t>
            </a:r>
            <a:r>
              <a:rPr lang="en-US" altLang="en-US" sz="2000" dirty="0">
                <a:latin typeface="Tahoma" panose="020B0604030504040204" pitchFamily="34" charset="0"/>
              </a:rPr>
              <a:t>___ 		</a:t>
            </a:r>
            <a:r>
              <a:rPr lang="en-US" altLang="en-US" sz="1800" dirty="0">
                <a:latin typeface="Tahoma" panose="020B0604030504040204" pitchFamily="34" charset="0"/>
              </a:rPr>
              <a:t>potato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 </a:t>
            </a:r>
            <a:r>
              <a:rPr lang="en-US" altLang="en-US" sz="2000" dirty="0" err="1">
                <a:latin typeface="Tahoma" panose="020B0604030504040204" pitchFamily="34" charset="0"/>
              </a:rPr>
              <a:t>tsaw</a:t>
            </a:r>
            <a:r>
              <a:rPr lang="en-US" altLang="en-US" sz="2000" dirty="0">
                <a:latin typeface="Tahoma" panose="020B0604030504040204" pitchFamily="34" charset="0"/>
              </a:rPr>
              <a:t>__ 		</a:t>
            </a:r>
            <a:r>
              <a:rPr lang="en-US" altLang="en-US" sz="1800" dirty="0">
                <a:latin typeface="Tahoma" panose="020B0604030504040204" pitchFamily="34" charset="0"/>
              </a:rPr>
              <a:t>banana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 po__ </a:t>
            </a:r>
            <a:r>
              <a:rPr lang="en-US" altLang="en-US" sz="2000" dirty="0" err="1">
                <a:latin typeface="Tahoma" panose="020B0604030504040204" pitchFamily="34" charset="0"/>
              </a:rPr>
              <a:t>nphua</a:t>
            </a:r>
            <a:r>
              <a:rPr lang="en-US" altLang="en-US" sz="2000" dirty="0">
                <a:latin typeface="Tahoma" panose="020B0604030504040204" pitchFamily="34" charset="0"/>
              </a:rPr>
              <a:t>___ 	</a:t>
            </a:r>
            <a:r>
              <a:rPr lang="en-US" altLang="en-US" sz="1800" dirty="0">
                <a:latin typeface="Tahoma" panose="020B0604030504040204" pitchFamily="34" charset="0"/>
              </a:rPr>
              <a:t>strawberries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 </a:t>
            </a:r>
            <a:r>
              <a:rPr lang="en-US" altLang="en-US" sz="2000" dirty="0" err="1">
                <a:latin typeface="Tahoma" panose="020B0604030504040204" pitchFamily="34" charset="0"/>
              </a:rPr>
              <a:t>pu</a:t>
            </a:r>
            <a:r>
              <a:rPr lang="en-US" altLang="en-US" sz="2000" dirty="0">
                <a:latin typeface="Tahoma" panose="020B0604030504040204" pitchFamily="34" charset="0"/>
              </a:rPr>
              <a:t>___ </a:t>
            </a:r>
            <a:r>
              <a:rPr lang="en-US" altLang="en-US" sz="2000" dirty="0" err="1">
                <a:latin typeface="Tahoma" panose="020B0604030504040204" pitchFamily="34" charset="0"/>
              </a:rPr>
              <a:t>lu</a:t>
            </a:r>
            <a:r>
              <a:rPr lang="en-US" altLang="en-US" sz="2000" dirty="0">
                <a:latin typeface="Tahoma" panose="020B0604030504040204" pitchFamily="34" charset="0"/>
              </a:rPr>
              <a:t>____ 	</a:t>
            </a:r>
            <a:r>
              <a:rPr lang="en-US" altLang="en-US" sz="1800" dirty="0" err="1">
                <a:latin typeface="Tahoma" panose="020B0604030504040204" pitchFamily="34" charset="0"/>
              </a:rPr>
              <a:t>ananas</a:t>
            </a:r>
            <a:endParaRPr lang="en-US" altLang="en-US" sz="18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___to___ </a:t>
            </a:r>
            <a:r>
              <a:rPr lang="en-US" altLang="en-US" sz="2000" dirty="0" err="1">
                <a:latin typeface="Tahoma" panose="020B0604030504040204" pitchFamily="34" charset="0"/>
              </a:rPr>
              <a:t>ntoo</a:t>
            </a:r>
            <a:r>
              <a:rPr lang="en-US" altLang="en-US" sz="2000" dirty="0">
                <a:latin typeface="Tahoma" panose="020B0604030504040204" pitchFamily="34" charset="0"/>
              </a:rPr>
              <a:t>___ 	</a:t>
            </a:r>
            <a:r>
              <a:rPr lang="en-US" altLang="en-US" sz="1800" dirty="0">
                <a:latin typeface="Tahoma" panose="020B0604030504040204" pitchFamily="34" charset="0"/>
              </a:rPr>
              <a:t>papaya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 </a:t>
            </a:r>
            <a:r>
              <a:rPr lang="en-US" altLang="en-US" sz="2000" dirty="0" err="1">
                <a:latin typeface="Tahoma" panose="020B0604030504040204" pitchFamily="34" charset="0"/>
              </a:rPr>
              <a:t>lw</a:t>
            </a:r>
            <a:r>
              <a:rPr lang="en-US" altLang="en-US" sz="2000" dirty="0">
                <a:latin typeface="Tahoma" panose="020B0604030504040204" pitchFamily="34" charset="0"/>
              </a:rPr>
              <a:t>___  		</a:t>
            </a:r>
            <a:r>
              <a:rPr lang="en-US" altLang="en-US" sz="1800" dirty="0">
                <a:latin typeface="Tahoma" panose="020B0604030504040204" pitchFamily="34" charset="0"/>
              </a:rPr>
              <a:t>tomato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Txi</a:t>
            </a:r>
            <a:r>
              <a:rPr lang="en-US" altLang="en-US" sz="2000" dirty="0">
                <a:latin typeface="Tahoma" panose="020B0604030504040204" pitchFamily="34" charset="0"/>
              </a:rPr>
              <a:t>___ka___ </a:t>
            </a:r>
            <a:r>
              <a:rPr lang="en-US" altLang="en-US" sz="2000" dirty="0" err="1">
                <a:latin typeface="Tahoma" panose="020B0604030504040204" pitchFamily="34" charset="0"/>
              </a:rPr>
              <a:t>ntxw</a:t>
            </a:r>
            <a:r>
              <a:rPr lang="en-US" altLang="en-US" sz="2000" dirty="0">
                <a:latin typeface="Tahoma" panose="020B0604030504040204" pitchFamily="34" charset="0"/>
              </a:rPr>
              <a:t>___ 	</a:t>
            </a:r>
            <a:r>
              <a:rPr lang="en-US" altLang="en-US" sz="1800" dirty="0">
                <a:latin typeface="Tahoma" panose="020B0604030504040204" pitchFamily="34" charset="0"/>
              </a:rPr>
              <a:t>orange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0CB0A0-5DD0-4334-BE0A-6AECB1BCC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61225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56B9333-A1D6-4AC7-8A99-4EA345F3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B7FA-0CAA-4B25-99E7-088DECBF6DF9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9218" name="Rectangle 4">
            <a:extLst>
              <a:ext uri="{FF2B5EF4-FFF2-40B4-BE49-F238E27FC236}">
                <a16:creationId xmlns:a16="http://schemas.microsoft.com/office/drawing/2014/main" id="{5B4DBA2F-74CC-484D-B2DE-2827D8BD4A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dirty="0"/>
              <a:t>Task #3: </a:t>
            </a:r>
            <a:r>
              <a:rPr lang="en-US" altLang="en-US" sz="2000" dirty="0">
                <a:solidFill>
                  <a:srgbClr val="FFFF00"/>
                </a:solidFill>
              </a:rPr>
              <a:t>Find the tones by singing and counting my fingers. If needed, use the Tone Melody technique 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(Sing tone melody, Transfer, Sing-Stop)</a:t>
            </a:r>
            <a:r>
              <a:rPr lang="en-US" altLang="en-US" sz="2000" dirty="0">
                <a:solidFill>
                  <a:srgbClr val="FFFF00"/>
                </a:solidFill>
              </a:rPr>
              <a:t> and/or the Duration Technique (Long/short tones).</a:t>
            </a:r>
            <a:endParaRPr lang="en-US" altLang="en-US" sz="2000" dirty="0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A5B4C0CF-8F0D-427E-99DB-01E2197E8C5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624" y="1725506"/>
            <a:ext cx="4392487" cy="4448662"/>
          </a:xfrm>
        </p:spPr>
        <p:txBody>
          <a:bodyPr/>
          <a:lstStyle/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Hau</a:t>
            </a:r>
            <a:r>
              <a:rPr lang="en-US" altLang="en-US" sz="2000" dirty="0">
                <a:latin typeface="Tahoma" panose="020B0604030504040204" pitchFamily="34" charset="0"/>
              </a:rPr>
              <a:t>___: 	</a:t>
            </a:r>
            <a:r>
              <a:rPr lang="en-US" altLang="en-US" sz="1800" dirty="0">
                <a:latin typeface="Tahoma" panose="020B0604030504040204" pitchFamily="34" charset="0"/>
              </a:rPr>
              <a:t>to drink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Sa____: 	</a:t>
            </a:r>
            <a:r>
              <a:rPr lang="en-US" altLang="en-US" sz="1800" dirty="0">
                <a:latin typeface="Tahoma" panose="020B0604030504040204" pitchFamily="34" charset="0"/>
              </a:rPr>
              <a:t>to taste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nqo</a:t>
            </a:r>
            <a:r>
              <a:rPr lang="en-US" altLang="en-US" sz="2000" dirty="0">
                <a:latin typeface="Tahoma" panose="020B0604030504040204" pitchFamily="34" charset="0"/>
              </a:rPr>
              <a:t>___: 	</a:t>
            </a:r>
            <a:r>
              <a:rPr lang="en-US" altLang="en-US" sz="1800" dirty="0">
                <a:latin typeface="Tahoma" panose="020B0604030504040204" pitchFamily="34" charset="0"/>
              </a:rPr>
              <a:t>to swallow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Si_____: 	</a:t>
            </a:r>
            <a:r>
              <a:rPr lang="en-US" altLang="en-US" sz="1800" dirty="0">
                <a:latin typeface="Tahoma" panose="020B0604030504040204" pitchFamily="34" charset="0"/>
              </a:rPr>
              <a:t>to try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Ki_____: 	</a:t>
            </a:r>
            <a:r>
              <a:rPr lang="en-US" altLang="en-US" sz="1800" dirty="0">
                <a:latin typeface="Tahoma" panose="020B0604030504040204" pitchFamily="34" charset="0"/>
              </a:rPr>
              <a:t>to fry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Hau</a:t>
            </a:r>
            <a:r>
              <a:rPr lang="en-US" altLang="en-US" sz="2000" dirty="0">
                <a:latin typeface="Tahoma" panose="020B0604030504040204" pitchFamily="34" charset="0"/>
              </a:rPr>
              <a:t>___: 	</a:t>
            </a:r>
            <a:r>
              <a:rPr lang="en-US" altLang="en-US" sz="1800" dirty="0">
                <a:latin typeface="Tahoma" panose="020B0604030504040204" pitchFamily="34" charset="0"/>
              </a:rPr>
              <a:t>to boil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Ci_____: 	</a:t>
            </a:r>
            <a:r>
              <a:rPr lang="en-US" altLang="en-US" sz="1800" dirty="0">
                <a:latin typeface="Tahoma" panose="020B0604030504040204" pitchFamily="34" charset="0"/>
              </a:rPr>
              <a:t>to grill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Ncu</a:t>
            </a:r>
            <a:r>
              <a:rPr lang="en-US" altLang="en-US" sz="2000" dirty="0">
                <a:latin typeface="Tahoma" panose="020B0604030504040204" pitchFamily="34" charset="0"/>
              </a:rPr>
              <a:t>___: 	</a:t>
            </a:r>
            <a:r>
              <a:rPr lang="en-US" altLang="en-US" sz="1800" dirty="0">
                <a:latin typeface="Tahoma" panose="020B0604030504040204" pitchFamily="34" charset="0"/>
              </a:rPr>
              <a:t>to steam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Xw</a:t>
            </a:r>
            <a:r>
              <a:rPr lang="en-US" altLang="en-US" sz="2000" dirty="0">
                <a:latin typeface="Tahoma" panose="020B0604030504040204" pitchFamily="34" charset="0"/>
              </a:rPr>
              <a:t>____: 	</a:t>
            </a:r>
            <a:r>
              <a:rPr lang="en-US" altLang="en-US" sz="1800" dirty="0">
                <a:latin typeface="Tahoma" panose="020B0604030504040204" pitchFamily="34" charset="0"/>
              </a:rPr>
              <a:t>to steam 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do____: 	</a:t>
            </a:r>
            <a:r>
              <a:rPr lang="en-US" altLang="en-US" sz="1800" dirty="0">
                <a:latin typeface="Tahoma" panose="020B0604030504040204" pitchFamily="34" charset="0"/>
              </a:rPr>
              <a:t>to mix</a:t>
            </a:r>
            <a:endParaRPr lang="en-US" altLang="en-US" sz="2000" dirty="0">
              <a:latin typeface="Tahoma" panose="020B060403050404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8F7FBD-46C4-4EE9-A95D-FDD89B961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3356" y="354343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56A590E-F3C1-45AF-A4A1-9F41B9EC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D507-B82A-40B1-A65F-1501C80F38CD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0242" name="Rectangle 4">
            <a:extLst>
              <a:ext uri="{FF2B5EF4-FFF2-40B4-BE49-F238E27FC236}">
                <a16:creationId xmlns:a16="http://schemas.microsoft.com/office/drawing/2014/main" id="{69157270-A4A3-448A-BD9F-F0D70A0107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2000" dirty="0"/>
              <a:t>Task #4: </a:t>
            </a:r>
            <a:r>
              <a:rPr lang="en-US" altLang="en-US" sz="2000" dirty="0">
                <a:solidFill>
                  <a:srgbClr val="FFFF00"/>
                </a:solidFill>
              </a:rPr>
              <a:t>Find the tones by singing and counting my fingers. If needed, use the Tone Melody technique 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(Sing tone melody, Transfer, Sing-Stop)</a:t>
            </a:r>
            <a:r>
              <a:rPr lang="en-US" altLang="en-US" sz="2000" dirty="0">
                <a:solidFill>
                  <a:srgbClr val="FFFF00"/>
                </a:solidFill>
              </a:rPr>
              <a:t> and/or the Duration Technique (Long/short tones).</a:t>
            </a:r>
            <a:endParaRPr lang="en-US" altLang="en-US" sz="2000" dirty="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DE3A2C9-6118-4BC5-A6EA-1AC03102832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7625" y="1700808"/>
            <a:ext cx="4608512" cy="4543402"/>
          </a:xfrm>
        </p:spPr>
        <p:txBody>
          <a:bodyPr/>
          <a:lstStyle/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Qa</a:t>
            </a:r>
            <a:r>
              <a:rPr lang="en-US" altLang="en-US" sz="2000" dirty="0">
                <a:latin typeface="Tahoma" panose="020B0604030504040204" pitchFamily="34" charset="0"/>
              </a:rPr>
              <a:t>___</a:t>
            </a:r>
            <a:r>
              <a:rPr lang="en-US" altLang="en-US" sz="2000" dirty="0" err="1">
                <a:latin typeface="Tahoma" panose="020B0604030504040204" pitchFamily="34" charset="0"/>
              </a:rPr>
              <a:t>zi</a:t>
            </a:r>
            <a:r>
              <a:rPr lang="en-US" altLang="en-US" sz="2000" dirty="0">
                <a:latin typeface="Tahoma" panose="020B0604030504040204" pitchFamily="34" charset="0"/>
              </a:rPr>
              <a:t>___		</a:t>
            </a:r>
            <a:r>
              <a:rPr lang="en-US" altLang="en-US" sz="1800" dirty="0">
                <a:latin typeface="Tahoma" panose="020B0604030504040204" pitchFamily="34" charset="0"/>
              </a:rPr>
              <a:t>sweet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Qa</a:t>
            </a:r>
            <a:r>
              <a:rPr lang="en-US" altLang="en-US" sz="2000" dirty="0">
                <a:latin typeface="Tahoma" panose="020B0604030504040204" pitchFamily="34" charset="0"/>
              </a:rPr>
              <a:t>___ </a:t>
            </a:r>
            <a:r>
              <a:rPr lang="en-US" altLang="en-US" sz="2000" dirty="0" err="1">
                <a:latin typeface="Tahoma" panose="020B0604030504040204" pitchFamily="34" charset="0"/>
              </a:rPr>
              <a:t>ntse</a:t>
            </a:r>
            <a:r>
              <a:rPr lang="en-US" altLang="en-US" sz="2000" dirty="0">
                <a:latin typeface="Tahoma" panose="020B0604030504040204" pitchFamily="34" charset="0"/>
              </a:rPr>
              <a:t>__	</a:t>
            </a:r>
            <a:r>
              <a:rPr lang="en-US" altLang="en-US" sz="1800" dirty="0">
                <a:latin typeface="Tahoma" panose="020B0604030504040204" pitchFamily="34" charset="0"/>
              </a:rPr>
              <a:t>salty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Daw</a:t>
            </a:r>
            <a:r>
              <a:rPr lang="en-US" altLang="en-US" sz="2000" dirty="0">
                <a:latin typeface="Tahoma" panose="020B0604030504040204" pitchFamily="34" charset="0"/>
              </a:rPr>
              <a:t>_____		</a:t>
            </a:r>
            <a:r>
              <a:rPr lang="en-US" altLang="en-US" sz="1800" dirty="0">
                <a:latin typeface="Tahoma" panose="020B0604030504040204" pitchFamily="34" charset="0"/>
              </a:rPr>
              <a:t>too salty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Qau</a:t>
            </a:r>
            <a:r>
              <a:rPr lang="en-US" altLang="en-US" sz="2000" dirty="0">
                <a:latin typeface="Tahoma" panose="020B0604030504040204" pitchFamily="34" charset="0"/>
              </a:rPr>
              <a:t>_____		</a:t>
            </a:r>
            <a:r>
              <a:rPr lang="en-US" altLang="en-US" sz="1800" dirty="0">
                <a:latin typeface="Tahoma" panose="020B0604030504040204" pitchFamily="34" charset="0"/>
              </a:rPr>
              <a:t>sour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Ia</a:t>
            </a:r>
            <a:r>
              <a:rPr lang="en-US" altLang="en-US" sz="2000" dirty="0">
                <a:latin typeface="Tahoma" panose="020B0604030504040204" pitchFamily="34" charset="0"/>
              </a:rPr>
              <a:t>____		</a:t>
            </a:r>
            <a:r>
              <a:rPr lang="en-US" altLang="en-US" sz="1800" dirty="0">
                <a:latin typeface="Tahoma" panose="020B0604030504040204" pitchFamily="34" charset="0"/>
              </a:rPr>
              <a:t>bitter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Tsua</a:t>
            </a:r>
            <a:r>
              <a:rPr lang="en-US" altLang="en-US" sz="2000" dirty="0">
                <a:latin typeface="Tahoma" panose="020B0604030504040204" pitchFamily="34" charset="0"/>
              </a:rPr>
              <a:t>____		</a:t>
            </a:r>
            <a:r>
              <a:rPr lang="en-US" altLang="en-US" sz="1800" dirty="0">
                <a:latin typeface="Tahoma" panose="020B0604030504040204" pitchFamily="34" charset="0"/>
              </a:rPr>
              <a:t>bland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 err="1">
                <a:latin typeface="Tahoma" panose="020B0604030504040204" pitchFamily="34" charset="0"/>
              </a:rPr>
              <a:t>Ntsi</a:t>
            </a:r>
            <a:r>
              <a:rPr lang="en-US" altLang="en-US" sz="2000" dirty="0">
                <a:latin typeface="Tahoma" panose="020B0604030504040204" pitchFamily="34" charset="0"/>
              </a:rPr>
              <a:t>___		</a:t>
            </a:r>
            <a:r>
              <a:rPr lang="en-US" altLang="en-US" sz="1800" dirty="0">
                <a:latin typeface="Tahoma" panose="020B0604030504040204" pitchFamily="34" charset="0"/>
              </a:rPr>
              <a:t>spiced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Na__ pa____	</a:t>
            </a:r>
            <a:r>
              <a:rPr lang="en-US" altLang="en-US" sz="1800" dirty="0">
                <a:latin typeface="Tahoma" panose="020B0604030504040204" pitchFamily="34" charset="0"/>
              </a:rPr>
              <a:t>fish sauce 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Pe__</a:t>
            </a:r>
            <a:r>
              <a:rPr lang="en-US" altLang="en-US" sz="2000" dirty="0" err="1">
                <a:latin typeface="Tahoma" panose="020B0604030504040204" pitchFamily="34" charset="0"/>
              </a:rPr>
              <a:t>tha</a:t>
            </a:r>
            <a:r>
              <a:rPr lang="en-US" altLang="en-US" sz="2000" dirty="0">
                <a:latin typeface="Tahoma" panose="020B0604030504040204" pitchFamily="34" charset="0"/>
              </a:rPr>
              <a:t>___		</a:t>
            </a:r>
            <a:r>
              <a:rPr lang="en-US" altLang="en-US" sz="1800" dirty="0">
                <a:latin typeface="Tahoma" panose="020B0604030504040204" pitchFamily="34" charset="0"/>
              </a:rPr>
              <a:t>sugar</a:t>
            </a:r>
          </a:p>
          <a:p>
            <a:pPr marL="381000" indent="-38100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000" dirty="0">
                <a:latin typeface="Tahoma" panose="020B0604030504040204" pitchFamily="34" charset="0"/>
              </a:rPr>
              <a:t>Pee__ </a:t>
            </a:r>
            <a:r>
              <a:rPr lang="en-US" altLang="en-US" sz="2000" dirty="0" err="1">
                <a:latin typeface="Tahoma" panose="020B0604030504040204" pitchFamily="34" charset="0"/>
              </a:rPr>
              <a:t>nua</a:t>
            </a:r>
            <a:r>
              <a:rPr lang="en-US" altLang="en-US" sz="2000" dirty="0">
                <a:latin typeface="Tahoma" panose="020B0604030504040204" pitchFamily="34" charset="0"/>
              </a:rPr>
              <a:t>__	</a:t>
            </a:r>
            <a:r>
              <a:rPr lang="en-US" altLang="en-US" sz="1800" dirty="0">
                <a:latin typeface="Tahoma" panose="020B0604030504040204" pitchFamily="34" charset="0"/>
              </a:rPr>
              <a:t>monosodium</a:t>
            </a:r>
            <a:endParaRPr lang="en-US" altLang="en-US" dirty="0">
              <a:latin typeface="Tahoma" panose="020B060403050404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BDB4EA-21FB-40F7-B18D-50A91D3B4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09003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2_Mountain To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ouce01">
  <a:themeElements>
    <a:clrScheme name="Douce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uce0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ouc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ce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ce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ce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ce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ce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ce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Blue">
  <a:themeElements>
    <a:clrScheme name="Mountain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untain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694</TotalTime>
  <Words>191</Words>
  <Application>Microsoft Office PowerPoint</Application>
  <PresentationFormat>On-screen Show (4:3)</PresentationFormat>
  <Paragraphs>49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Arial Black</vt:lpstr>
      <vt:lpstr>Arial Narrow</vt:lpstr>
      <vt:lpstr>Book Antiqua</vt:lpstr>
      <vt:lpstr>Calibri</vt:lpstr>
      <vt:lpstr>Georgia</vt:lpstr>
      <vt:lpstr>Tahoma</vt:lpstr>
      <vt:lpstr>Times New Roman</vt:lpstr>
      <vt:lpstr>Trebuchet MS</vt:lpstr>
      <vt:lpstr>Wingdings</vt:lpstr>
      <vt:lpstr>2_Mountain Top</vt:lpstr>
      <vt:lpstr>Douce01</vt:lpstr>
      <vt:lpstr>MountainBlue</vt:lpstr>
      <vt:lpstr>2_Fireworks</vt:lpstr>
      <vt:lpstr>HMONG LANGUAGE LAB    Objective: Learn to spell the tones with accuracy   The following exercises are in the following set of manuals for the learning of Hmong language.  Textbook: Kao-Ly Yang, 2019, A Hmong Family . Ib Tse Neeg Hmoob. 163  pages. Workbook: Kao-Ly Yang, 2019, Workbook. A Hmong Family . Ib Tse Neeg Hmoob. With Exercises, Lab and Speaking Activities. 35 pages.   Copyrights 2015-2019 Kao-Ly Yang All Rights Reserved.</vt:lpstr>
      <vt:lpstr>Task #1: Find the tones by singing and counting my fingers. If needed, use the Tone Melody technique (Sing tone melody, Transfer, Sing-Stop) and/or the Duration Technique (Long/short tones).</vt:lpstr>
      <vt:lpstr>Task #2: Find the tones by singing and counting my fingers. If needed, use the Tone Melody technique (Sing tone melody, Transfer, Sing-Stop) and/or the Duration Technique (Long/short tones).</vt:lpstr>
      <vt:lpstr>Task #3: Find the tones by singing and counting my fingers. If needed, use the Tone Melody technique (Sing tone melody, Transfer, Sing-Stop) and/or the Duration Technique (Long/short tones).</vt:lpstr>
      <vt:lpstr>Task #4: Find the tones by singing and counting my fingers. If needed, use the Tone Melody technique (Sing tone melody, Transfer, Sing-Stop) and/or the Duration Technique (Long/short tones).</vt:lpstr>
    </vt:vector>
  </TitlesOfParts>
  <Company>Hatacheng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BASICS  OF  PRONUNCIATION  AND WRITING  IN HMONG</dc:title>
  <dc:creator>Kao-Ly Yang</dc:creator>
  <cp:lastModifiedBy>Kao Yang</cp:lastModifiedBy>
  <cp:revision>128</cp:revision>
  <dcterms:created xsi:type="dcterms:W3CDTF">2013-02-21T18:11:41Z</dcterms:created>
  <dcterms:modified xsi:type="dcterms:W3CDTF">2019-09-01T20:40:15Z</dcterms:modified>
</cp:coreProperties>
</file>