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3"/>
  </p:notesMasterIdLst>
  <p:sldIdLst>
    <p:sldId id="256" r:id="rId2"/>
  </p:sldIdLst>
  <p:sldSz cx="6858000" cy="9144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2CED8-9875-4934-B3A1-6BA1F6757547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3625" y="1163638"/>
            <a:ext cx="2355850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7A09F-3903-4DC1-BF90-F1C99B7C6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41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7A09F-3903-4DC1-BF90-F1C99B7C6E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95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90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9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959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63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7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477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23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58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5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618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58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379E4-970D-47D0-B1E2-C6C837E33149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AFFD0-960A-4BBB-A57D-24316C15F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39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urnerjhsmarchkickoff.eventbrite.com/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://www.tfjackso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678817" y="2780612"/>
            <a:ext cx="307466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When: </a:t>
            </a:r>
            <a:endParaRPr lang="en-US" sz="1400" b="1" dirty="0"/>
          </a:p>
          <a:p>
            <a:r>
              <a:rPr lang="en-US" sz="2000" b="1" dirty="0" smtClean="0"/>
              <a:t>Thursday,</a:t>
            </a:r>
          </a:p>
          <a:p>
            <a:r>
              <a:rPr lang="en-US" sz="2000" b="1" dirty="0" smtClean="0"/>
              <a:t>March 16, 2017</a:t>
            </a:r>
          </a:p>
          <a:p>
            <a:r>
              <a:rPr lang="en-US" sz="1400" b="1" dirty="0" smtClean="0"/>
              <a:t>Time: </a:t>
            </a:r>
          </a:p>
          <a:p>
            <a:r>
              <a:rPr lang="en-US" sz="1400" b="1" dirty="0" smtClean="0"/>
              <a:t>9:00 am – 10:00 am</a:t>
            </a:r>
          </a:p>
          <a:p>
            <a:r>
              <a:rPr lang="en-US" sz="1400" dirty="0" smtClean="0"/>
              <a:t>Continental Breakfast &amp; Networking</a:t>
            </a:r>
          </a:p>
          <a:p>
            <a:r>
              <a:rPr lang="en-US" sz="1400" b="1" dirty="0" smtClean="0"/>
              <a:t>10.00 am – 11:30 am</a:t>
            </a:r>
          </a:p>
          <a:p>
            <a:r>
              <a:rPr lang="en-US" sz="1400" dirty="0" smtClean="0"/>
              <a:t>Program and Q &amp; A</a:t>
            </a:r>
          </a:p>
          <a:p>
            <a:r>
              <a:rPr lang="en-US" sz="1400" b="1" dirty="0" smtClean="0"/>
              <a:t>Where:</a:t>
            </a:r>
          </a:p>
          <a:p>
            <a:r>
              <a:rPr lang="en-US" sz="1400" dirty="0" smtClean="0"/>
              <a:t>Miami Dade College </a:t>
            </a:r>
          </a:p>
          <a:p>
            <a:r>
              <a:rPr lang="en-US" sz="1400" dirty="0" smtClean="0"/>
              <a:t>North Campus</a:t>
            </a:r>
          </a:p>
          <a:p>
            <a:r>
              <a:rPr lang="en-US" sz="1400" dirty="0" smtClean="0"/>
              <a:t>11380 NW 27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Avenue</a:t>
            </a:r>
          </a:p>
          <a:p>
            <a:r>
              <a:rPr lang="en-US" sz="1400" dirty="0" smtClean="0"/>
              <a:t>M J- Taylor Lounge</a:t>
            </a:r>
          </a:p>
          <a:p>
            <a:r>
              <a:rPr lang="en-US" sz="1400" dirty="0" smtClean="0"/>
              <a:t>Building 4000 – Room #4207</a:t>
            </a:r>
          </a:p>
          <a:p>
            <a:r>
              <a:rPr lang="en-US" sz="1400" dirty="0" smtClean="0"/>
              <a:t>Miami, FL</a:t>
            </a:r>
          </a:p>
          <a:p>
            <a:r>
              <a:rPr lang="en-US" sz="1400" b="1" dirty="0" smtClean="0"/>
              <a:t>Cost:</a:t>
            </a:r>
          </a:p>
          <a:p>
            <a:r>
              <a:rPr lang="en-US" sz="1400" dirty="0" smtClean="0"/>
              <a:t>FREE</a:t>
            </a:r>
          </a:p>
          <a:p>
            <a:r>
              <a:rPr lang="en-US" sz="1100" b="1" dirty="0"/>
              <a:t>For questions regarding this event, please contact </a:t>
            </a:r>
            <a:r>
              <a:rPr lang="en-US" sz="1100" b="1" dirty="0" smtClean="0"/>
              <a:t>Rhonda Wimberly</a:t>
            </a:r>
          </a:p>
          <a:p>
            <a:r>
              <a:rPr lang="en-US" sz="1100" b="1" dirty="0" smtClean="0"/>
              <a:t>(786) 621-9004</a:t>
            </a:r>
          </a:p>
          <a:p>
            <a:r>
              <a:rPr lang="en-US" sz="1100" b="1" dirty="0" smtClean="0"/>
              <a:t>rwimberly@tcco.com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25153" y="7431255"/>
            <a:ext cx="6755558" cy="147732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2075" cmpd="sng">
            <a:solidFill>
              <a:schemeClr val="bg2">
                <a:alpha val="66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en-US" sz="1200" dirty="0">
              <a:solidFill>
                <a:schemeClr val="accent6"/>
              </a:solidFill>
            </a:endParaRPr>
          </a:p>
          <a:p>
            <a:pPr algn="ctr"/>
            <a:r>
              <a:rPr lang="en-US" b="1" dirty="0" smtClean="0"/>
              <a:t>REGISTER AT </a:t>
            </a:r>
            <a:r>
              <a:rPr lang="en-US" sz="1200" dirty="0"/>
              <a:t>: </a:t>
            </a:r>
            <a:r>
              <a:rPr lang="en-US" u="sng" dirty="0">
                <a:hlinkClick r:id="rId3"/>
              </a:rPr>
              <a:t>https://</a:t>
            </a:r>
            <a:r>
              <a:rPr lang="en-US" u="sng" dirty="0" smtClean="0">
                <a:hlinkClick r:id="rId3"/>
              </a:rPr>
              <a:t>turnerjhsmarchkickoff.eventbrite.com</a:t>
            </a:r>
            <a:endParaRPr lang="en-US" sz="1200" u="sng" dirty="0" smtClean="0"/>
          </a:p>
          <a:p>
            <a:pPr algn="ctr"/>
            <a:r>
              <a:rPr lang="en-US" sz="1200" b="1" dirty="0" smtClean="0"/>
              <a:t>This event is hosted in conjunction Jackson Health System.</a:t>
            </a:r>
          </a:p>
          <a:p>
            <a:endParaRPr lang="en-US" sz="1200" dirty="0" smtClean="0"/>
          </a:p>
          <a:p>
            <a:r>
              <a:rPr lang="en-US" sz="1200" b="1" dirty="0" smtClean="0"/>
              <a:t>Turner </a:t>
            </a:r>
            <a:r>
              <a:rPr lang="en-US" sz="1200" b="1" dirty="0"/>
              <a:t>Construction Company and associated partners are </a:t>
            </a:r>
            <a:r>
              <a:rPr lang="en-US" sz="1200" b="1" dirty="0" smtClean="0"/>
              <a:t>an </a:t>
            </a:r>
            <a:r>
              <a:rPr lang="en-US" sz="1200" b="1" dirty="0"/>
              <a:t>equal employment opportunity employer minorities/females/veterans/individuals with disabilities/sexual orientation/gender identity. VEVRAA Federal Contractor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260677" y="1019791"/>
            <a:ext cx="64128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Impact" pitchFamily="34" charset="0"/>
              </a:rPr>
              <a:t>Jackson Health System Christine E. Lynn Rehabilitation Center for the Miami Project to Cure Paralysis at </a:t>
            </a:r>
            <a:r>
              <a:rPr lang="en-US" sz="2800" dirty="0" err="1" smtClean="0">
                <a:latin typeface="Impact" pitchFamily="34" charset="0"/>
              </a:rPr>
              <a:t>UHealth</a:t>
            </a:r>
            <a:r>
              <a:rPr lang="en-US" sz="2800" dirty="0" smtClean="0">
                <a:latin typeface="Impact" pitchFamily="34" charset="0"/>
              </a:rPr>
              <a:t>/Jackson</a:t>
            </a:r>
            <a:endParaRPr lang="en-US" sz="2800" dirty="0">
              <a:latin typeface="Impac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6629" y="7154256"/>
            <a:ext cx="2936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Visit our website: </a:t>
            </a:r>
            <a:r>
              <a:rPr lang="en-US" sz="1200" b="1" dirty="0" smtClean="0">
                <a:hlinkClick r:id="rId4"/>
              </a:rPr>
              <a:t>www.tfjackson.com</a:t>
            </a:r>
            <a:endParaRPr lang="en-US" sz="12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-154239" y="2412962"/>
            <a:ext cx="71143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>
                <a:latin typeface="Impact" pitchFamily="34" charset="0"/>
              </a:rPr>
              <a:t>Subcontractor </a:t>
            </a:r>
            <a:r>
              <a:rPr lang="en-US" sz="2000" dirty="0" smtClean="0">
                <a:latin typeface="Impact" pitchFamily="34" charset="0"/>
              </a:rPr>
              <a:t>Outreach Kickoff </a:t>
            </a:r>
            <a:r>
              <a:rPr lang="en-US" sz="2000" dirty="0">
                <a:latin typeface="Impact" pitchFamily="34" charset="0"/>
              </a:rPr>
              <a:t>&amp; Informational Meeting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57237" y="2742794"/>
            <a:ext cx="3429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b="1" dirty="0"/>
          </a:p>
          <a:p>
            <a:pPr algn="ctr"/>
            <a:r>
              <a:rPr lang="en-US" sz="2000" b="1" dirty="0"/>
              <a:t>Join us to find out how to get involved with </a:t>
            </a:r>
            <a:r>
              <a:rPr lang="en-US" sz="2000" b="1" dirty="0" smtClean="0"/>
              <a:t>Jackson Health System Christine E. Lynn Rehabilitation Center for the Miami Project to Cure Paralysis at UHealth/Jackson</a:t>
            </a:r>
            <a:endParaRPr lang="en-US" sz="2000" b="1" dirty="0"/>
          </a:p>
          <a:p>
            <a:pPr algn="ctr"/>
            <a:r>
              <a:rPr lang="en-US" sz="2000" b="1" dirty="0"/>
              <a:t> 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Learn </a:t>
            </a:r>
            <a:r>
              <a:rPr lang="en-US" sz="2000" b="1" dirty="0"/>
              <a:t>about: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b="1" dirty="0"/>
              <a:t>Current Bidding Opportunities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b="1" dirty="0"/>
              <a:t>Future Bidding Opportunities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b="1" dirty="0"/>
              <a:t>How to get prequalified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b="1" dirty="0"/>
              <a:t>MWBE-LDB-SDVOBE Certifications</a:t>
            </a:r>
          </a:p>
          <a:p>
            <a:pPr algn="ctr"/>
            <a:endParaRPr lang="en-US" sz="2800" b="1" dirty="0"/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724" y="132144"/>
            <a:ext cx="2011411" cy="72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1" y="57189"/>
            <a:ext cx="1295400" cy="78668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6989"/>
            <a:ext cx="1988000" cy="52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3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182</Words>
  <Application>Microsoft Office PowerPoint</Application>
  <PresentationFormat>On-screen Show (4:3)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Impact</vt:lpstr>
      <vt:lpstr>Office Theme</vt:lpstr>
      <vt:lpstr>PowerPoint Presentation</vt:lpstr>
    </vt:vector>
  </TitlesOfParts>
  <Company>Turner Construction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Wimberly, Rhonda P - (MIA)</dc:creator>
  <cp:lastModifiedBy>Vargas, Silvana - (MIA)</cp:lastModifiedBy>
  <cp:revision>25</cp:revision>
  <cp:lastPrinted>2017-02-20T22:40:31Z</cp:lastPrinted>
  <dcterms:created xsi:type="dcterms:W3CDTF">2015-02-03T22:30:36Z</dcterms:created>
  <dcterms:modified xsi:type="dcterms:W3CDTF">2017-02-24T13:15:46Z</dcterms:modified>
</cp:coreProperties>
</file>