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726DE2-300A-48BE-B620-5480A00B41E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68651B-677A-401C-A880-EE4E78668915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38400" y="304800"/>
            <a:ext cx="403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prstClr val="black"/>
                </a:solidFill>
                <a:latin typeface="Bernard MT Condensed" pitchFamily="18" charset="0"/>
              </a:rPr>
              <a:t>2017 </a:t>
            </a:r>
            <a:r>
              <a:rPr lang="en-US" sz="2800" dirty="0" smtClean="0">
                <a:solidFill>
                  <a:prstClr val="black"/>
                </a:solidFill>
                <a:latin typeface="Bernard MT Condensed" pitchFamily="18" charset="0"/>
              </a:rPr>
              <a:t>Impact </a:t>
            </a:r>
            <a:r>
              <a:rPr lang="en-US" sz="2800" dirty="0">
                <a:solidFill>
                  <a:prstClr val="black"/>
                </a:solidFill>
                <a:latin typeface="Bernard MT Condensed" pitchFamily="18" charset="0"/>
              </a:rPr>
              <a:t>Report</a:t>
            </a:r>
            <a:endParaRPr lang="en-US" sz="2800" dirty="0">
              <a:solidFill>
                <a:prstClr val="black"/>
              </a:solidFill>
              <a:latin typeface="Bernard MT Condense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4478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Donated Memory Boxes- 95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2017 Impact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77500" lnSpcReduction="20000"/>
          </a:bodyPr>
          <a:lstStyle/>
          <a:p>
            <a:pPr algn="ctr"/>
            <a:endParaRPr lang="en-US" u="sng" dirty="0" smtClean="0"/>
          </a:p>
          <a:p>
            <a:r>
              <a:rPr lang="en-US" b="1" dirty="0" smtClean="0"/>
              <a:t>Memory Box Program- </a:t>
            </a:r>
            <a:r>
              <a:rPr lang="en-US" dirty="0" smtClean="0"/>
              <a:t>Donated </a:t>
            </a:r>
            <a:r>
              <a:rPr lang="en-US" b="1" dirty="0" smtClean="0"/>
              <a:t>95</a:t>
            </a:r>
            <a:r>
              <a:rPr lang="en-US" dirty="0" smtClean="0"/>
              <a:t> Memory boxes to Florida, Georgia, North Carolina, South Carolina, Indiana, Texas, Louisiana, Utah, India, South Africa, Jamaica, and Italy.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Financial Services Program- </a:t>
            </a:r>
            <a:r>
              <a:rPr lang="en-US" dirty="0" smtClean="0"/>
              <a:t>Purchased headstones for </a:t>
            </a:r>
            <a:r>
              <a:rPr lang="en-US" b="1" dirty="0" smtClean="0"/>
              <a:t>2</a:t>
            </a:r>
            <a:r>
              <a:rPr lang="en-US" dirty="0" smtClean="0"/>
              <a:t> families and assisted</a:t>
            </a:r>
            <a:r>
              <a:rPr lang="en-US" b="1" dirty="0" smtClean="0"/>
              <a:t> 1 </a:t>
            </a:r>
            <a:r>
              <a:rPr lang="en-US" dirty="0" smtClean="0"/>
              <a:t>family with paying for funeral arrangements.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Support Group Services</a:t>
            </a:r>
            <a:r>
              <a:rPr lang="en-US" dirty="0" smtClean="0"/>
              <a:t>- Provided support group services to </a:t>
            </a:r>
            <a:r>
              <a:rPr lang="en-US" b="1" dirty="0" smtClean="0"/>
              <a:t>5 </a:t>
            </a:r>
            <a:r>
              <a:rPr lang="en-US" dirty="0" smtClean="0"/>
              <a:t>individuals.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Education and Advocacy</a:t>
            </a:r>
            <a:r>
              <a:rPr lang="en-US" dirty="0" smtClean="0"/>
              <a:t>- Donated </a:t>
            </a:r>
            <a:r>
              <a:rPr lang="en-US" b="1" dirty="0" smtClean="0"/>
              <a:t>15</a:t>
            </a:r>
            <a:r>
              <a:rPr lang="en-US" dirty="0" smtClean="0"/>
              <a:t> inspirational </a:t>
            </a:r>
            <a:r>
              <a:rPr lang="en-US" smtClean="0"/>
              <a:t>and educational books </a:t>
            </a:r>
            <a:r>
              <a:rPr lang="en-US" dirty="0" smtClean="0"/>
              <a:t>on pregnancy and infant loss to Empower Mama Foundation in Nairobi, Kenya.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100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Slide 1</vt:lpstr>
      <vt:lpstr>Slide 2</vt:lpstr>
      <vt:lpstr>2017 Impact Report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DrDiva</dc:creator>
  <cp:lastModifiedBy>DrDiva</cp:lastModifiedBy>
  <cp:revision>1</cp:revision>
  <dcterms:created xsi:type="dcterms:W3CDTF">2018-01-17T14:49:14Z</dcterms:created>
  <dcterms:modified xsi:type="dcterms:W3CDTF">2018-01-17T15:18:33Z</dcterms:modified>
</cp:coreProperties>
</file>