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34338D-64DE-4145-A3CC-905EA55B6BBE}" type="doc">
      <dgm:prSet loTypeId="urn:microsoft.com/office/officeart/2005/8/layout/gear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9871BE-F311-4D64-A69F-925DF51F9405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aseline="0" dirty="0" smtClean="0">
              <a:solidFill>
                <a:schemeClr val="tx1"/>
              </a:solidFill>
            </a:rPr>
            <a:t>Governance</a:t>
          </a:r>
          <a:endParaRPr lang="en-US" baseline="0" dirty="0">
            <a:solidFill>
              <a:schemeClr val="tx1"/>
            </a:solidFill>
          </a:endParaRPr>
        </a:p>
      </dgm:t>
    </dgm:pt>
    <dgm:pt modelId="{21AAAACC-F862-481C-A776-2DC91D940C2E}" type="parTrans" cxnId="{FD2EFFFC-5145-4F6D-A2DB-22F4C91624EF}">
      <dgm:prSet/>
      <dgm:spPr/>
      <dgm:t>
        <a:bodyPr/>
        <a:lstStyle/>
        <a:p>
          <a:endParaRPr lang="en-US"/>
        </a:p>
      </dgm:t>
    </dgm:pt>
    <dgm:pt modelId="{E1685ED9-1ED5-4A0B-9660-DDC375CAD559}" type="sibTrans" cxnId="{FD2EFFFC-5145-4F6D-A2DB-22F4C91624EF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0051A30B-C29F-47E8-98A7-672F849002BC}">
      <dgm:prSet phldrT="[Text]"/>
      <dgm:spPr/>
      <dgm:t>
        <a:bodyPr/>
        <a:lstStyle/>
        <a:p>
          <a:r>
            <a:rPr lang="en-US" baseline="0" dirty="0" smtClean="0">
              <a:solidFill>
                <a:schemeClr val="tx1"/>
              </a:solidFill>
            </a:rPr>
            <a:t>Management</a:t>
          </a:r>
          <a:endParaRPr lang="en-US" baseline="0" dirty="0">
            <a:solidFill>
              <a:schemeClr val="tx1"/>
            </a:solidFill>
          </a:endParaRPr>
        </a:p>
      </dgm:t>
    </dgm:pt>
    <dgm:pt modelId="{A055DADF-34D9-4B10-AA47-B14B0BDF897A}" type="parTrans" cxnId="{93555217-B3EF-4DA5-A7AC-D7DB93FF8536}">
      <dgm:prSet/>
      <dgm:spPr/>
      <dgm:t>
        <a:bodyPr/>
        <a:lstStyle/>
        <a:p>
          <a:endParaRPr lang="en-US"/>
        </a:p>
      </dgm:t>
    </dgm:pt>
    <dgm:pt modelId="{E7D8E797-43A3-4B13-A579-04B5F4E4CDF6}" type="sibTrans" cxnId="{93555217-B3EF-4DA5-A7AC-D7DB93FF8536}">
      <dgm:prSet/>
      <dgm:spPr/>
      <dgm:t>
        <a:bodyPr/>
        <a:lstStyle/>
        <a:p>
          <a:endParaRPr lang="en-US"/>
        </a:p>
      </dgm:t>
    </dgm:pt>
    <dgm:pt modelId="{E5FF03EC-95DB-4274-9DE5-377F73729C93}">
      <dgm:prSet phldrT="[Text]"/>
      <dgm:spPr/>
      <dgm:t>
        <a:bodyPr/>
        <a:lstStyle/>
        <a:p>
          <a:endParaRPr lang="en-US"/>
        </a:p>
      </dgm:t>
    </dgm:pt>
    <dgm:pt modelId="{7F4DE8D8-3BDB-4B06-8BA1-FDEF8A281913}" type="parTrans" cxnId="{BAB21F2F-6B9F-49E3-BF76-3A292EDA2DD8}">
      <dgm:prSet/>
      <dgm:spPr/>
      <dgm:t>
        <a:bodyPr/>
        <a:lstStyle/>
        <a:p>
          <a:endParaRPr lang="en-US"/>
        </a:p>
      </dgm:t>
    </dgm:pt>
    <dgm:pt modelId="{CD409549-B0E1-4613-936E-63221CEDA769}" type="sibTrans" cxnId="{BAB21F2F-6B9F-49E3-BF76-3A292EDA2DD8}">
      <dgm:prSet/>
      <dgm:spPr/>
      <dgm:t>
        <a:bodyPr/>
        <a:lstStyle/>
        <a:p>
          <a:endParaRPr lang="en-US"/>
        </a:p>
      </dgm:t>
    </dgm:pt>
    <dgm:pt modelId="{3F8E49CE-6445-4D52-97E5-69A75E000790}">
      <dgm:prSet phldrT="[Text]"/>
      <dgm:spPr/>
      <dgm:t>
        <a:bodyPr/>
        <a:lstStyle/>
        <a:p>
          <a:r>
            <a:rPr lang="en-US" baseline="0" dirty="0" smtClean="0">
              <a:solidFill>
                <a:schemeClr val="tx1"/>
              </a:solidFill>
            </a:rPr>
            <a:t>Support</a:t>
          </a:r>
          <a:endParaRPr lang="en-US" baseline="0" dirty="0">
            <a:solidFill>
              <a:schemeClr val="tx1"/>
            </a:solidFill>
          </a:endParaRPr>
        </a:p>
      </dgm:t>
    </dgm:pt>
    <dgm:pt modelId="{AF347C86-5EEA-4F17-AF59-31655BADFDDD}" type="sibTrans" cxnId="{D261EA43-85AB-492C-968F-F8A3535004B1}">
      <dgm:prSet/>
      <dgm:spPr/>
      <dgm:t>
        <a:bodyPr/>
        <a:lstStyle/>
        <a:p>
          <a:endParaRPr lang="en-US"/>
        </a:p>
      </dgm:t>
    </dgm:pt>
    <dgm:pt modelId="{A31B6A46-4CD7-4FE1-B005-59CB46637F63}" type="parTrans" cxnId="{D261EA43-85AB-492C-968F-F8A3535004B1}">
      <dgm:prSet/>
      <dgm:spPr/>
      <dgm:t>
        <a:bodyPr/>
        <a:lstStyle/>
        <a:p>
          <a:endParaRPr lang="en-US"/>
        </a:p>
      </dgm:t>
    </dgm:pt>
    <dgm:pt modelId="{E0C6847F-D77D-46B1-8494-4CF73E2841E6}">
      <dgm:prSet phldrT="[Text]"/>
      <dgm:spPr/>
      <dgm:t>
        <a:bodyPr/>
        <a:lstStyle/>
        <a:p>
          <a:endParaRPr lang="en-US" dirty="0"/>
        </a:p>
      </dgm:t>
    </dgm:pt>
    <dgm:pt modelId="{401A67A2-6C46-48E7-9269-9B168C01CFFE}" type="parTrans" cxnId="{633EB613-1567-496B-934D-F64E81EB75B9}">
      <dgm:prSet/>
      <dgm:spPr/>
      <dgm:t>
        <a:bodyPr/>
        <a:lstStyle/>
        <a:p>
          <a:endParaRPr lang="en-US"/>
        </a:p>
      </dgm:t>
    </dgm:pt>
    <dgm:pt modelId="{8DDA80E5-C8F8-412B-8220-F4DACD059C8A}" type="sibTrans" cxnId="{633EB613-1567-496B-934D-F64E81EB75B9}">
      <dgm:prSet/>
      <dgm:spPr/>
      <dgm:t>
        <a:bodyPr/>
        <a:lstStyle/>
        <a:p>
          <a:endParaRPr lang="en-US"/>
        </a:p>
      </dgm:t>
    </dgm:pt>
    <dgm:pt modelId="{B74B956E-FE79-470B-9208-257E3F87E8CD}" type="pres">
      <dgm:prSet presAssocID="{5534338D-64DE-4145-A3CC-905EA55B6BBE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95A2C3-F7DA-440C-B37E-CCF8C0A407F4}" type="pres">
      <dgm:prSet presAssocID="{049871BE-F311-4D64-A69F-925DF51F9405}" presName="gear1" presStyleLbl="node1" presStyleIdx="0" presStyleCnt="3" custLinFactNeighborX="49344" custLinFactNeighborY="-3179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E111B7-54C5-4375-B10E-58742E721740}" type="pres">
      <dgm:prSet presAssocID="{049871BE-F311-4D64-A69F-925DF51F9405}" presName="gear1srcNode" presStyleLbl="node1" presStyleIdx="0" presStyleCnt="3"/>
      <dgm:spPr/>
      <dgm:t>
        <a:bodyPr/>
        <a:lstStyle/>
        <a:p>
          <a:endParaRPr lang="en-US"/>
        </a:p>
      </dgm:t>
    </dgm:pt>
    <dgm:pt modelId="{70AA82F9-2D1C-4CF8-8764-5D33C640F47E}" type="pres">
      <dgm:prSet presAssocID="{049871BE-F311-4D64-A69F-925DF51F9405}" presName="gear1dstNode" presStyleLbl="node1" presStyleIdx="0" presStyleCnt="3"/>
      <dgm:spPr/>
      <dgm:t>
        <a:bodyPr/>
        <a:lstStyle/>
        <a:p>
          <a:endParaRPr lang="en-US"/>
        </a:p>
      </dgm:t>
    </dgm:pt>
    <dgm:pt modelId="{E17B7B18-A2CF-4218-B9C2-F3791F3DB448}" type="pres">
      <dgm:prSet presAssocID="{0051A30B-C29F-47E8-98A7-672F849002BC}" presName="gear2" presStyleLbl="node1" presStyleIdx="1" presStyleCnt="3" custScaleX="145309" custScaleY="151231" custLinFactNeighborX="33170" custLinFactNeighborY="343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B2EDA-A064-4057-95DD-9D0B1A7FED6B}" type="pres">
      <dgm:prSet presAssocID="{0051A30B-C29F-47E8-98A7-672F849002BC}" presName="gear2srcNode" presStyleLbl="node1" presStyleIdx="1" presStyleCnt="3"/>
      <dgm:spPr/>
      <dgm:t>
        <a:bodyPr/>
        <a:lstStyle/>
        <a:p>
          <a:endParaRPr lang="en-US"/>
        </a:p>
      </dgm:t>
    </dgm:pt>
    <dgm:pt modelId="{A92170D0-D6D5-4EB7-8C23-645400DAABCF}" type="pres">
      <dgm:prSet presAssocID="{0051A30B-C29F-47E8-98A7-672F849002BC}" presName="gear2dstNode" presStyleLbl="node1" presStyleIdx="1" presStyleCnt="3"/>
      <dgm:spPr/>
      <dgm:t>
        <a:bodyPr/>
        <a:lstStyle/>
        <a:p>
          <a:endParaRPr lang="en-US"/>
        </a:p>
      </dgm:t>
    </dgm:pt>
    <dgm:pt modelId="{BC39A930-EB1F-45B6-B8E1-E3AA0E255E35}" type="pres">
      <dgm:prSet presAssocID="{3F8E49CE-6445-4D52-97E5-69A75E000790}" presName="gear3" presStyleLbl="node1" presStyleIdx="2" presStyleCnt="3" custLinFactNeighborX="29527" custLinFactNeighborY="-12564"/>
      <dgm:spPr/>
      <dgm:t>
        <a:bodyPr/>
        <a:lstStyle/>
        <a:p>
          <a:endParaRPr lang="en-US"/>
        </a:p>
      </dgm:t>
    </dgm:pt>
    <dgm:pt modelId="{04C6DA57-D6D9-424D-A18A-A005B41B27E2}" type="pres">
      <dgm:prSet presAssocID="{3F8E49CE-6445-4D52-97E5-69A75E00079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2878E-7CC9-4502-B0BB-A2B8EB8F819C}" type="pres">
      <dgm:prSet presAssocID="{3F8E49CE-6445-4D52-97E5-69A75E000790}" presName="gear3srcNode" presStyleLbl="node1" presStyleIdx="2" presStyleCnt="3"/>
      <dgm:spPr/>
      <dgm:t>
        <a:bodyPr/>
        <a:lstStyle/>
        <a:p>
          <a:endParaRPr lang="en-US"/>
        </a:p>
      </dgm:t>
    </dgm:pt>
    <dgm:pt modelId="{6B5C9EAD-4559-46F2-882E-D59118838597}" type="pres">
      <dgm:prSet presAssocID="{3F8E49CE-6445-4D52-97E5-69A75E000790}" presName="gear3dstNode" presStyleLbl="node1" presStyleIdx="2" presStyleCnt="3"/>
      <dgm:spPr/>
      <dgm:t>
        <a:bodyPr/>
        <a:lstStyle/>
        <a:p>
          <a:endParaRPr lang="en-US"/>
        </a:p>
      </dgm:t>
    </dgm:pt>
    <dgm:pt modelId="{0BBD2379-E936-4FDA-A239-02BE89B2CAEC}" type="pres">
      <dgm:prSet presAssocID="{E1685ED9-1ED5-4A0B-9660-DDC375CAD559}" presName="connector1" presStyleLbl="sibTrans2D1" presStyleIdx="0" presStyleCnt="3" custLinFactNeighborX="42136" custLinFactNeighborY="-41120"/>
      <dgm:spPr/>
      <dgm:t>
        <a:bodyPr/>
        <a:lstStyle/>
        <a:p>
          <a:endParaRPr lang="en-US"/>
        </a:p>
      </dgm:t>
    </dgm:pt>
    <dgm:pt modelId="{5C551296-8D79-4E7A-A788-76B51069A22D}" type="pres">
      <dgm:prSet presAssocID="{E7D8E797-43A3-4B13-A579-04B5F4E4CDF6}" presName="connector2" presStyleLbl="sibTrans2D1" presStyleIdx="1" presStyleCnt="3" custAng="19086335" custLinFactNeighborX="590" custLinFactNeighborY="41563"/>
      <dgm:spPr/>
      <dgm:t>
        <a:bodyPr/>
        <a:lstStyle/>
        <a:p>
          <a:endParaRPr lang="en-US"/>
        </a:p>
      </dgm:t>
    </dgm:pt>
    <dgm:pt modelId="{649A421A-B9EA-49A7-855C-E6E9DC612424}" type="pres">
      <dgm:prSet presAssocID="{AF347C86-5EEA-4F17-AF59-31655BADFDDD}" presName="connector3" presStyleLbl="sibTrans2D1" presStyleIdx="2" presStyleCnt="3" custAng="1067030" custLinFactNeighborX="20777" custLinFactNeighborY="2716"/>
      <dgm:spPr/>
      <dgm:t>
        <a:bodyPr/>
        <a:lstStyle/>
        <a:p>
          <a:endParaRPr lang="en-US"/>
        </a:p>
      </dgm:t>
    </dgm:pt>
  </dgm:ptLst>
  <dgm:cxnLst>
    <dgm:cxn modelId="{7DB71051-AE01-4CFF-BBE9-4BE386408D78}" type="presOf" srcId="{3F8E49CE-6445-4D52-97E5-69A75E000790}" destId="{6B5C9EAD-4559-46F2-882E-D59118838597}" srcOrd="3" destOrd="0" presId="urn:microsoft.com/office/officeart/2005/8/layout/gear1"/>
    <dgm:cxn modelId="{F7592A92-3954-45F5-A0FE-4B16CAA8B3C9}" type="presOf" srcId="{3F8E49CE-6445-4D52-97E5-69A75E000790}" destId="{4F52878E-7CC9-4502-B0BB-A2B8EB8F819C}" srcOrd="2" destOrd="0" presId="urn:microsoft.com/office/officeart/2005/8/layout/gear1"/>
    <dgm:cxn modelId="{BAB21F2F-6B9F-49E3-BF76-3A292EDA2DD8}" srcId="{5534338D-64DE-4145-A3CC-905EA55B6BBE}" destId="{E5FF03EC-95DB-4274-9DE5-377F73729C93}" srcOrd="3" destOrd="0" parTransId="{7F4DE8D8-3BDB-4B06-8BA1-FDEF8A281913}" sibTransId="{CD409549-B0E1-4613-936E-63221CEDA769}"/>
    <dgm:cxn modelId="{BBA69CDF-6152-4C95-8236-B28271074257}" type="presOf" srcId="{E7D8E797-43A3-4B13-A579-04B5F4E4CDF6}" destId="{5C551296-8D79-4E7A-A788-76B51069A22D}" srcOrd="0" destOrd="0" presId="urn:microsoft.com/office/officeart/2005/8/layout/gear1"/>
    <dgm:cxn modelId="{D261EA43-85AB-492C-968F-F8A3535004B1}" srcId="{5534338D-64DE-4145-A3CC-905EA55B6BBE}" destId="{3F8E49CE-6445-4D52-97E5-69A75E000790}" srcOrd="2" destOrd="0" parTransId="{A31B6A46-4CD7-4FE1-B005-59CB46637F63}" sibTransId="{AF347C86-5EEA-4F17-AF59-31655BADFDDD}"/>
    <dgm:cxn modelId="{057F9D58-8D1B-4B6E-87C9-9F9A0F6167A0}" type="presOf" srcId="{0051A30B-C29F-47E8-98A7-672F849002BC}" destId="{A92170D0-D6D5-4EB7-8C23-645400DAABCF}" srcOrd="2" destOrd="0" presId="urn:microsoft.com/office/officeart/2005/8/layout/gear1"/>
    <dgm:cxn modelId="{B17BC08D-D1D6-462B-8974-C3752BA58BE1}" type="presOf" srcId="{5534338D-64DE-4145-A3CC-905EA55B6BBE}" destId="{B74B956E-FE79-470B-9208-257E3F87E8CD}" srcOrd="0" destOrd="0" presId="urn:microsoft.com/office/officeart/2005/8/layout/gear1"/>
    <dgm:cxn modelId="{93555217-B3EF-4DA5-A7AC-D7DB93FF8536}" srcId="{5534338D-64DE-4145-A3CC-905EA55B6BBE}" destId="{0051A30B-C29F-47E8-98A7-672F849002BC}" srcOrd="1" destOrd="0" parTransId="{A055DADF-34D9-4B10-AA47-B14B0BDF897A}" sibTransId="{E7D8E797-43A3-4B13-A579-04B5F4E4CDF6}"/>
    <dgm:cxn modelId="{633EB613-1567-496B-934D-F64E81EB75B9}" srcId="{5534338D-64DE-4145-A3CC-905EA55B6BBE}" destId="{E0C6847F-D77D-46B1-8494-4CF73E2841E6}" srcOrd="4" destOrd="0" parTransId="{401A67A2-6C46-48E7-9269-9B168C01CFFE}" sibTransId="{8DDA80E5-C8F8-412B-8220-F4DACD059C8A}"/>
    <dgm:cxn modelId="{FAD147FF-C158-4982-BCA3-790E427DE8BA}" type="presOf" srcId="{049871BE-F311-4D64-A69F-925DF51F9405}" destId="{C5E111B7-54C5-4375-B10E-58742E721740}" srcOrd="1" destOrd="0" presId="urn:microsoft.com/office/officeart/2005/8/layout/gear1"/>
    <dgm:cxn modelId="{4E23E3B6-7281-4945-AD08-275CE0FDDAE6}" type="presOf" srcId="{0051A30B-C29F-47E8-98A7-672F849002BC}" destId="{E17B7B18-A2CF-4218-B9C2-F3791F3DB448}" srcOrd="0" destOrd="0" presId="urn:microsoft.com/office/officeart/2005/8/layout/gear1"/>
    <dgm:cxn modelId="{AC9346F2-3F69-4B31-81AB-5CEC287E5AEE}" type="presOf" srcId="{E1685ED9-1ED5-4A0B-9660-DDC375CAD559}" destId="{0BBD2379-E936-4FDA-A239-02BE89B2CAEC}" srcOrd="0" destOrd="0" presId="urn:microsoft.com/office/officeart/2005/8/layout/gear1"/>
    <dgm:cxn modelId="{57AE6B4E-2A37-449B-BB29-7A889E390812}" type="presOf" srcId="{3F8E49CE-6445-4D52-97E5-69A75E000790}" destId="{04C6DA57-D6D9-424D-A18A-A005B41B27E2}" srcOrd="1" destOrd="0" presId="urn:microsoft.com/office/officeart/2005/8/layout/gear1"/>
    <dgm:cxn modelId="{52CD9D99-555E-4813-8868-4B97B80026FD}" type="presOf" srcId="{3F8E49CE-6445-4D52-97E5-69A75E000790}" destId="{BC39A930-EB1F-45B6-B8E1-E3AA0E255E35}" srcOrd="0" destOrd="0" presId="urn:microsoft.com/office/officeart/2005/8/layout/gear1"/>
    <dgm:cxn modelId="{FD2EFFFC-5145-4F6D-A2DB-22F4C91624EF}" srcId="{5534338D-64DE-4145-A3CC-905EA55B6BBE}" destId="{049871BE-F311-4D64-A69F-925DF51F9405}" srcOrd="0" destOrd="0" parTransId="{21AAAACC-F862-481C-A776-2DC91D940C2E}" sibTransId="{E1685ED9-1ED5-4A0B-9660-DDC375CAD559}"/>
    <dgm:cxn modelId="{87EA1061-A243-49AD-96F0-A0C83C6CC19B}" type="presOf" srcId="{049871BE-F311-4D64-A69F-925DF51F9405}" destId="{70AA82F9-2D1C-4CF8-8764-5D33C640F47E}" srcOrd="2" destOrd="0" presId="urn:microsoft.com/office/officeart/2005/8/layout/gear1"/>
    <dgm:cxn modelId="{38F3F7C5-F1DB-4943-A40F-65B6FD40726B}" type="presOf" srcId="{049871BE-F311-4D64-A69F-925DF51F9405}" destId="{5C95A2C3-F7DA-440C-B37E-CCF8C0A407F4}" srcOrd="0" destOrd="0" presId="urn:microsoft.com/office/officeart/2005/8/layout/gear1"/>
    <dgm:cxn modelId="{A4473AA1-9526-4BEF-A2B3-54E158B05B1A}" type="presOf" srcId="{AF347C86-5EEA-4F17-AF59-31655BADFDDD}" destId="{649A421A-B9EA-49A7-855C-E6E9DC612424}" srcOrd="0" destOrd="0" presId="urn:microsoft.com/office/officeart/2005/8/layout/gear1"/>
    <dgm:cxn modelId="{17F3518E-66E9-4914-94D4-EE3C02986330}" type="presOf" srcId="{0051A30B-C29F-47E8-98A7-672F849002BC}" destId="{F70B2EDA-A064-4057-95DD-9D0B1A7FED6B}" srcOrd="1" destOrd="0" presId="urn:microsoft.com/office/officeart/2005/8/layout/gear1"/>
    <dgm:cxn modelId="{A83BB167-E1F1-49E8-BD5F-6641D891D8F9}" type="presParOf" srcId="{B74B956E-FE79-470B-9208-257E3F87E8CD}" destId="{5C95A2C3-F7DA-440C-B37E-CCF8C0A407F4}" srcOrd="0" destOrd="0" presId="urn:microsoft.com/office/officeart/2005/8/layout/gear1"/>
    <dgm:cxn modelId="{4C121771-184B-48AE-87E5-30229B723282}" type="presParOf" srcId="{B74B956E-FE79-470B-9208-257E3F87E8CD}" destId="{C5E111B7-54C5-4375-B10E-58742E721740}" srcOrd="1" destOrd="0" presId="urn:microsoft.com/office/officeart/2005/8/layout/gear1"/>
    <dgm:cxn modelId="{04C23926-39A9-4BC9-8FC3-3B818649F26A}" type="presParOf" srcId="{B74B956E-FE79-470B-9208-257E3F87E8CD}" destId="{70AA82F9-2D1C-4CF8-8764-5D33C640F47E}" srcOrd="2" destOrd="0" presId="urn:microsoft.com/office/officeart/2005/8/layout/gear1"/>
    <dgm:cxn modelId="{563674D8-E41C-42FB-B287-F3638C09601F}" type="presParOf" srcId="{B74B956E-FE79-470B-9208-257E3F87E8CD}" destId="{E17B7B18-A2CF-4218-B9C2-F3791F3DB448}" srcOrd="3" destOrd="0" presId="urn:microsoft.com/office/officeart/2005/8/layout/gear1"/>
    <dgm:cxn modelId="{F67C35E0-A436-4145-B281-7191832218C1}" type="presParOf" srcId="{B74B956E-FE79-470B-9208-257E3F87E8CD}" destId="{F70B2EDA-A064-4057-95DD-9D0B1A7FED6B}" srcOrd="4" destOrd="0" presId="urn:microsoft.com/office/officeart/2005/8/layout/gear1"/>
    <dgm:cxn modelId="{F1E178E5-C76C-49C6-B31A-76240C973A5B}" type="presParOf" srcId="{B74B956E-FE79-470B-9208-257E3F87E8CD}" destId="{A92170D0-D6D5-4EB7-8C23-645400DAABCF}" srcOrd="5" destOrd="0" presId="urn:microsoft.com/office/officeart/2005/8/layout/gear1"/>
    <dgm:cxn modelId="{498F9C7D-5720-401C-8E9F-ABA418BD6108}" type="presParOf" srcId="{B74B956E-FE79-470B-9208-257E3F87E8CD}" destId="{BC39A930-EB1F-45B6-B8E1-E3AA0E255E35}" srcOrd="6" destOrd="0" presId="urn:microsoft.com/office/officeart/2005/8/layout/gear1"/>
    <dgm:cxn modelId="{0018B531-BB82-44B6-AEFB-4A3811989922}" type="presParOf" srcId="{B74B956E-FE79-470B-9208-257E3F87E8CD}" destId="{04C6DA57-D6D9-424D-A18A-A005B41B27E2}" srcOrd="7" destOrd="0" presId="urn:microsoft.com/office/officeart/2005/8/layout/gear1"/>
    <dgm:cxn modelId="{D3F237CD-BF55-49B8-B4B2-0CB3233B3827}" type="presParOf" srcId="{B74B956E-FE79-470B-9208-257E3F87E8CD}" destId="{4F52878E-7CC9-4502-B0BB-A2B8EB8F819C}" srcOrd="8" destOrd="0" presId="urn:microsoft.com/office/officeart/2005/8/layout/gear1"/>
    <dgm:cxn modelId="{2A081B5E-5845-42B4-84F1-DFF6BA677944}" type="presParOf" srcId="{B74B956E-FE79-470B-9208-257E3F87E8CD}" destId="{6B5C9EAD-4559-46F2-882E-D59118838597}" srcOrd="9" destOrd="0" presId="urn:microsoft.com/office/officeart/2005/8/layout/gear1"/>
    <dgm:cxn modelId="{E797CEC8-4440-4B0F-B683-5B9F1E846FF7}" type="presParOf" srcId="{B74B956E-FE79-470B-9208-257E3F87E8CD}" destId="{0BBD2379-E936-4FDA-A239-02BE89B2CAEC}" srcOrd="10" destOrd="0" presId="urn:microsoft.com/office/officeart/2005/8/layout/gear1"/>
    <dgm:cxn modelId="{A500E32D-851D-40C4-A1DE-7C5819AE003E}" type="presParOf" srcId="{B74B956E-FE79-470B-9208-257E3F87E8CD}" destId="{5C551296-8D79-4E7A-A788-76B51069A22D}" srcOrd="11" destOrd="0" presId="urn:microsoft.com/office/officeart/2005/8/layout/gear1"/>
    <dgm:cxn modelId="{39B02A81-F0FF-466E-925C-EEE6756E834C}" type="presParOf" srcId="{B74B956E-FE79-470B-9208-257E3F87E8CD}" destId="{649A421A-B9EA-49A7-855C-E6E9DC61242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1BD569-96BB-4BB1-8185-B6115C4327E4}" type="doc">
      <dgm:prSet loTypeId="urn:microsoft.com/office/officeart/2005/8/layout/gear1" loCatId="cycle" qsTypeId="urn:microsoft.com/office/officeart/2005/8/quickstyle/simple5" qsCatId="simple" csTypeId="urn:microsoft.com/office/officeart/2005/8/colors/accent3_5" csCatId="accent3" phldr="1"/>
      <dgm:spPr/>
    </dgm:pt>
    <dgm:pt modelId="{61AC7431-6346-48C5-BAEB-963C55234975}">
      <dgm:prSet phldrT="[Text]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  <a:effectLst>
          <a:outerShdw blurRad="57150" dist="38100" dir="2460000" algn="ctr" rotWithShape="0">
            <a:schemeClr val="accent3">
              <a:hueOff val="0"/>
              <a:satOff val="0"/>
              <a:lumOff val="0"/>
              <a:shade val="9000"/>
              <a:satMod val="105000"/>
            </a:scheme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Clinical</a:t>
          </a:r>
          <a:endParaRPr lang="en-US" dirty="0">
            <a:solidFill>
              <a:schemeClr val="tx1"/>
            </a:solidFill>
          </a:endParaRPr>
        </a:p>
      </dgm:t>
    </dgm:pt>
    <dgm:pt modelId="{DDE5358C-5420-44A6-8C16-FB8194D2A353}" type="parTrans" cxnId="{4FB0ECDE-C358-4DDB-82E7-939C73201B1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43ADDEF-2C65-4D52-B0C0-0BD414C7A5E5}" type="sibTrans" cxnId="{4FB0ECDE-C358-4DDB-82E7-939C73201B1C}">
      <dgm:prSet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1B684F0-8133-4B8A-AB9E-1903AB5994B9}" type="pres">
      <dgm:prSet presAssocID="{731BD569-96BB-4BB1-8185-B6115C4327E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FEC860A-234E-4680-AB9E-F7941F2E5FA3}" type="pres">
      <dgm:prSet presAssocID="{61AC7431-6346-48C5-BAEB-963C55234975}" presName="gear1" presStyleLbl="node1" presStyleIdx="0" presStyleCnt="1" custLinFactNeighborX="-69269" custLinFactNeighborY="-352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F96EE-EC35-4B0C-AB92-426C2D47071F}" type="pres">
      <dgm:prSet presAssocID="{61AC7431-6346-48C5-BAEB-963C55234975}" presName="gear1srcNode" presStyleLbl="node1" presStyleIdx="0" presStyleCnt="1"/>
      <dgm:spPr/>
      <dgm:t>
        <a:bodyPr/>
        <a:lstStyle/>
        <a:p>
          <a:endParaRPr lang="en-US"/>
        </a:p>
      </dgm:t>
    </dgm:pt>
    <dgm:pt modelId="{22558F8E-0876-4C76-8E17-687FE92A615E}" type="pres">
      <dgm:prSet presAssocID="{61AC7431-6346-48C5-BAEB-963C55234975}" presName="gear1dstNode" presStyleLbl="node1" presStyleIdx="0" presStyleCnt="1"/>
      <dgm:spPr/>
      <dgm:t>
        <a:bodyPr/>
        <a:lstStyle/>
        <a:p>
          <a:endParaRPr lang="en-US"/>
        </a:p>
      </dgm:t>
    </dgm:pt>
    <dgm:pt modelId="{71C6376B-3EA4-4782-98A4-C3D5F818F482}" type="pres">
      <dgm:prSet presAssocID="{743ADDEF-2C65-4D52-B0C0-0BD414C7A5E5}" presName="connector1" presStyleLbl="sibTrans2D1" presStyleIdx="0" presStyleCnt="1" custAng="20675301" custFlipVert="0" custFlipHor="1" custScaleX="113402" custScaleY="112773" custLinFactNeighborX="-73548" custLinFactNeighborY="-23155"/>
      <dgm:spPr/>
      <dgm:t>
        <a:bodyPr/>
        <a:lstStyle/>
        <a:p>
          <a:endParaRPr lang="en-US"/>
        </a:p>
      </dgm:t>
    </dgm:pt>
  </dgm:ptLst>
  <dgm:cxnLst>
    <dgm:cxn modelId="{74131357-3F19-4372-98A3-AB9E358B85CC}" type="presOf" srcId="{743ADDEF-2C65-4D52-B0C0-0BD414C7A5E5}" destId="{71C6376B-3EA4-4782-98A4-C3D5F818F482}" srcOrd="0" destOrd="0" presId="urn:microsoft.com/office/officeart/2005/8/layout/gear1"/>
    <dgm:cxn modelId="{4FB0ECDE-C358-4DDB-82E7-939C73201B1C}" srcId="{731BD569-96BB-4BB1-8185-B6115C4327E4}" destId="{61AC7431-6346-48C5-BAEB-963C55234975}" srcOrd="0" destOrd="0" parTransId="{DDE5358C-5420-44A6-8C16-FB8194D2A353}" sibTransId="{743ADDEF-2C65-4D52-B0C0-0BD414C7A5E5}"/>
    <dgm:cxn modelId="{D87DC6DD-641A-422B-B461-5692E7BCC87E}" type="presOf" srcId="{61AC7431-6346-48C5-BAEB-963C55234975}" destId="{22558F8E-0876-4C76-8E17-687FE92A615E}" srcOrd="2" destOrd="0" presId="urn:microsoft.com/office/officeart/2005/8/layout/gear1"/>
    <dgm:cxn modelId="{05B0DA91-99CA-4D92-92EB-E42EE3B5DB9B}" type="presOf" srcId="{61AC7431-6346-48C5-BAEB-963C55234975}" destId="{68CF96EE-EC35-4B0C-AB92-426C2D47071F}" srcOrd="1" destOrd="0" presId="urn:microsoft.com/office/officeart/2005/8/layout/gear1"/>
    <dgm:cxn modelId="{B2AD3106-BCD4-45EE-A838-DD5D3B368053}" type="presOf" srcId="{61AC7431-6346-48C5-BAEB-963C55234975}" destId="{FFEC860A-234E-4680-AB9E-F7941F2E5FA3}" srcOrd="0" destOrd="0" presId="urn:microsoft.com/office/officeart/2005/8/layout/gear1"/>
    <dgm:cxn modelId="{1FF0A2DD-BC0E-42A1-8823-ECD60FDDF6B2}" type="presOf" srcId="{731BD569-96BB-4BB1-8185-B6115C4327E4}" destId="{A1B684F0-8133-4B8A-AB9E-1903AB5994B9}" srcOrd="0" destOrd="0" presId="urn:microsoft.com/office/officeart/2005/8/layout/gear1"/>
    <dgm:cxn modelId="{ECD6231E-73FB-454D-BBDD-1356F84CFE34}" type="presParOf" srcId="{A1B684F0-8133-4B8A-AB9E-1903AB5994B9}" destId="{FFEC860A-234E-4680-AB9E-F7941F2E5FA3}" srcOrd="0" destOrd="0" presId="urn:microsoft.com/office/officeart/2005/8/layout/gear1"/>
    <dgm:cxn modelId="{873EAE13-E381-4889-BB8F-C820BF603833}" type="presParOf" srcId="{A1B684F0-8133-4B8A-AB9E-1903AB5994B9}" destId="{68CF96EE-EC35-4B0C-AB92-426C2D47071F}" srcOrd="1" destOrd="0" presId="urn:microsoft.com/office/officeart/2005/8/layout/gear1"/>
    <dgm:cxn modelId="{629E8EDA-9707-4A6C-AD6F-581363899DC5}" type="presParOf" srcId="{A1B684F0-8133-4B8A-AB9E-1903AB5994B9}" destId="{22558F8E-0876-4C76-8E17-687FE92A615E}" srcOrd="2" destOrd="0" presId="urn:microsoft.com/office/officeart/2005/8/layout/gear1"/>
    <dgm:cxn modelId="{B4098418-BDF8-42BA-9566-47B10EE1BC0C}" type="presParOf" srcId="{A1B684F0-8133-4B8A-AB9E-1903AB5994B9}" destId="{71C6376B-3EA4-4782-98A4-C3D5F818F482}" srcOrd="3" destOrd="0" presId="urn:microsoft.com/office/officeart/2005/8/layout/gear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5A2C3-F7DA-440C-B37E-CCF8C0A407F4}">
      <dsp:nvSpPr>
        <dsp:cNvPr id="0" name=""/>
        <dsp:cNvSpPr/>
      </dsp:nvSpPr>
      <dsp:spPr>
        <a:xfrm>
          <a:off x="5086586" y="1207558"/>
          <a:ext cx="2414190" cy="2414190"/>
        </a:xfrm>
        <a:prstGeom prst="gear9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dirty="0" smtClean="0">
              <a:solidFill>
                <a:schemeClr val="tx1"/>
              </a:solidFill>
            </a:rPr>
            <a:t>Governance</a:t>
          </a:r>
          <a:endParaRPr lang="en-US" sz="1700" kern="1200" baseline="0" dirty="0">
            <a:solidFill>
              <a:schemeClr val="tx1"/>
            </a:solidFill>
          </a:endParaRPr>
        </a:p>
      </dsp:txBody>
      <dsp:txXfrm>
        <a:off x="5571946" y="1773070"/>
        <a:ext cx="1443470" cy="1240944"/>
      </dsp:txXfrm>
    </dsp:sp>
    <dsp:sp modelId="{E17B7B18-A2CF-4218-B9C2-F3791F3DB448}">
      <dsp:nvSpPr>
        <dsp:cNvPr id="0" name=""/>
        <dsp:cNvSpPr/>
      </dsp:nvSpPr>
      <dsp:spPr>
        <a:xfrm>
          <a:off x="2675336" y="1557100"/>
          <a:ext cx="2551298" cy="2655275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dirty="0" smtClean="0">
              <a:solidFill>
                <a:schemeClr val="tx1"/>
              </a:solidFill>
            </a:rPr>
            <a:t>Management</a:t>
          </a:r>
          <a:endParaRPr lang="en-US" sz="1700" kern="1200" baseline="0" dirty="0">
            <a:solidFill>
              <a:schemeClr val="tx1"/>
            </a:solidFill>
          </a:endParaRPr>
        </a:p>
      </dsp:txBody>
      <dsp:txXfrm>
        <a:off x="3317633" y="2218619"/>
        <a:ext cx="1266704" cy="1332237"/>
      </dsp:txXfrm>
    </dsp:sp>
    <dsp:sp modelId="{BC39A930-EB1F-45B6-B8E1-E3AA0E255E35}">
      <dsp:nvSpPr>
        <dsp:cNvPr id="0" name=""/>
        <dsp:cNvSpPr/>
      </dsp:nvSpPr>
      <dsp:spPr>
        <a:xfrm rot="20700000">
          <a:off x="4096234" y="193314"/>
          <a:ext cx="1720300" cy="1720300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dirty="0" smtClean="0">
              <a:solidFill>
                <a:schemeClr val="tx1"/>
              </a:solidFill>
            </a:rPr>
            <a:t>Support</a:t>
          </a:r>
          <a:endParaRPr lang="en-US" sz="1700" kern="1200" baseline="0" dirty="0">
            <a:solidFill>
              <a:schemeClr val="tx1"/>
            </a:solidFill>
          </a:endParaRPr>
        </a:p>
      </dsp:txBody>
      <dsp:txXfrm rot="-20700000">
        <a:off x="4473546" y="570626"/>
        <a:ext cx="965676" cy="965676"/>
      </dsp:txXfrm>
    </dsp:sp>
    <dsp:sp modelId="{0BBD2379-E936-4FDA-A239-02BE89B2CAEC}">
      <dsp:nvSpPr>
        <dsp:cNvPr id="0" name=""/>
        <dsp:cNvSpPr/>
      </dsp:nvSpPr>
      <dsp:spPr>
        <a:xfrm>
          <a:off x="5013909" y="339054"/>
          <a:ext cx="3090163" cy="3090163"/>
        </a:xfrm>
        <a:prstGeom prst="circularArrow">
          <a:avLst>
            <a:gd name="adj1" fmla="val 4687"/>
            <a:gd name="adj2" fmla="val 299029"/>
            <a:gd name="adj3" fmla="val 2520674"/>
            <a:gd name="adj4" fmla="val 15851599"/>
            <a:gd name="adj5" fmla="val 5469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5C551296-8D79-4E7A-A788-76B51069A22D}">
      <dsp:nvSpPr>
        <dsp:cNvPr id="0" name=""/>
        <dsp:cNvSpPr/>
      </dsp:nvSpPr>
      <dsp:spPr>
        <a:xfrm rot="19086335">
          <a:off x="2193010" y="1948467"/>
          <a:ext cx="2245197" cy="224519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9A421A-B9EA-49A7-855C-E6E9DC612424}">
      <dsp:nvSpPr>
        <dsp:cNvPr id="0" name=""/>
        <dsp:cNvSpPr/>
      </dsp:nvSpPr>
      <dsp:spPr>
        <a:xfrm rot="1067030">
          <a:off x="3579162" y="-118585"/>
          <a:ext cx="2420774" cy="242077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C860A-234E-4680-AB9E-F7941F2E5FA3}">
      <dsp:nvSpPr>
        <dsp:cNvPr id="0" name=""/>
        <dsp:cNvSpPr/>
      </dsp:nvSpPr>
      <dsp:spPr>
        <a:xfrm>
          <a:off x="483699" y="228606"/>
          <a:ext cx="2235200" cy="2235200"/>
        </a:xfrm>
        <a:prstGeom prst="gear9">
          <a:avLst/>
        </a:prstGeom>
        <a:solidFill>
          <a:schemeClr val="bg2">
            <a:lumMod val="75000"/>
          </a:schemeClr>
        </a:solidFill>
        <a:ln>
          <a:solidFill>
            <a:schemeClr val="tx1"/>
          </a:solidFill>
        </a:ln>
        <a:effectLst>
          <a:outerShdw blurRad="57150" dist="38100" dir="2460000" algn="ctr" rotWithShape="0">
            <a:schemeClr val="accent3">
              <a:hueOff val="0"/>
              <a:satOff val="0"/>
              <a:lumOff val="0"/>
              <a:shade val="9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chemeClr val="tx1"/>
              </a:solidFill>
            </a:rPr>
            <a:t>Clinical</a:t>
          </a:r>
          <a:endParaRPr lang="en-US" sz="3400" kern="1200" dirty="0">
            <a:solidFill>
              <a:schemeClr val="tx1"/>
            </a:solidFill>
          </a:endParaRPr>
        </a:p>
      </dsp:txBody>
      <dsp:txXfrm>
        <a:off x="933074" y="752191"/>
        <a:ext cx="1336450" cy="1148939"/>
      </dsp:txXfrm>
    </dsp:sp>
    <dsp:sp modelId="{71C6376B-3EA4-4782-98A4-C3D5F818F482}">
      <dsp:nvSpPr>
        <dsp:cNvPr id="0" name=""/>
        <dsp:cNvSpPr/>
      </dsp:nvSpPr>
      <dsp:spPr>
        <a:xfrm rot="924699" flipH="1">
          <a:off x="-74784" y="-174872"/>
          <a:ext cx="3117756" cy="3100463"/>
        </a:xfrm>
        <a:prstGeom prst="circularArrow">
          <a:avLst>
            <a:gd name="adj1" fmla="val 4878"/>
            <a:gd name="adj2" fmla="val 312630"/>
            <a:gd name="adj3" fmla="val 3133259"/>
            <a:gd name="adj4" fmla="val 15234156"/>
            <a:gd name="adj5" fmla="val 5691"/>
          </a:avLst>
        </a:prstGeom>
        <a:solidFill>
          <a:schemeClr val="bg2">
            <a:lumMod val="75000"/>
          </a:schemeClr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F0487-B575-49FC-A4CB-EAF3EF0FD694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03DD0-1D9A-41F6-8242-F7668A99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71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799" indent="-285692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767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874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980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088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194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302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407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FCE49AA-149B-4993-8561-C73569EF8405}" type="slidenum">
              <a:rPr lang="en-US" sz="1200"/>
              <a:pPr/>
              <a:t>3</a:t>
            </a:fld>
            <a:endParaRPr lang="en-US" sz="1200" dirty="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799" indent="-285692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767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874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980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088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194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302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407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2FA6B38-BC26-47B8-BE70-220CB4ED4C40}" type="slidenum">
              <a:rPr lang="en-US" sz="1200"/>
              <a:pPr/>
              <a:t>5</a:t>
            </a:fld>
            <a:endParaRPr lang="en-US" sz="1200" dirty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b="1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799" indent="-285692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767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874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980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088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194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302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407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BB287C1-2D35-43BE-BCAC-7781842BC352}" type="slidenum">
              <a:rPr lang="en-US" sz="1200"/>
              <a:pPr/>
              <a:t>6</a:t>
            </a:fld>
            <a:endParaRPr lang="en-US" sz="1200" dirty="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799" indent="-285692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767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874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980" indent="-228553" defTabSz="912627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088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194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302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407" indent="-228553" defTabSz="91262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6BD7431-D559-48A9-AB37-1D4F86D8A807}" type="slidenum">
              <a:rPr lang="en-US" sz="1200"/>
              <a:pPr/>
              <a:t>8</a:t>
            </a:fld>
            <a:endParaRPr lang="en-US" sz="1200" dirty="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724" indent="-285663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651" indent="-228530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710" indent="-228530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770" indent="-228530" defTabSz="912534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3832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0891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7953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011" indent="-228530" defTabSz="912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314160A-D9E2-4729-BF9B-BB8272C13943}" type="slidenum">
              <a:rPr lang="en-US" sz="1200"/>
              <a:pPr/>
              <a:t>10</a:t>
            </a:fld>
            <a:endParaRPr lang="en-US" sz="1200" dirty="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73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6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5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04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4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2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4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4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26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2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696200" y="152400"/>
            <a:ext cx="838200" cy="38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92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9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76FFF-9E68-4706-88D7-620EB7FCAB07}" type="datetimeFigureOut">
              <a:rPr lang="en-US" smtClean="0"/>
              <a:t>4/3/2016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B3190-39CD-4603-94F7-43E8E51AD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6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209800"/>
            <a:ext cx="6324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dirty="0" smtClean="0"/>
              <a:t>HEALTHCARE </a:t>
            </a:r>
            <a:br>
              <a:rPr lang="en-US" sz="4800" dirty="0" smtClean="0"/>
            </a:br>
            <a:r>
              <a:rPr lang="en-US" sz="4800" dirty="0" smtClean="0"/>
              <a:t>QUALITY </a:t>
            </a:r>
            <a:br>
              <a:rPr lang="en-US" sz="4800" dirty="0" smtClean="0"/>
            </a:br>
            <a:r>
              <a:rPr lang="en-US" sz="4800" dirty="0" smtClean="0"/>
              <a:t>Basics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53000" y="4038600"/>
            <a:ext cx="2735263" cy="61277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1</a:t>
            </a:r>
          </a:p>
        </p:txBody>
      </p:sp>
      <p:pic>
        <p:nvPicPr>
          <p:cNvPr id="3084" name="Picture 12" descr="C:\Users\susan\AppData\Local\Microsoft\Windows\Temporary Internet Files\Content.IE5\5S0DLLP7\A-equipo7_(7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56058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1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Quality?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Best defined by the recipient of care or services</a:t>
            </a:r>
          </a:p>
          <a:p>
            <a:endParaRPr lang="en-US" dirty="0"/>
          </a:p>
          <a:p>
            <a:r>
              <a:rPr lang="en-US" dirty="0" smtClean="0"/>
              <a:t>It is not just good care or services</a:t>
            </a:r>
          </a:p>
          <a:p>
            <a:endParaRPr lang="en-US" dirty="0"/>
          </a:p>
          <a:p>
            <a:r>
              <a:rPr lang="en-US" dirty="0" smtClean="0"/>
              <a:t>Have to also look at the risks of care and the cost of that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z="1800" smtClean="0"/>
              <a:t>2</a:t>
            </a:fld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7315200" y="12357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70832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305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dirty="0" smtClean="0"/>
              <a:t>QUALITY, COST, </a:t>
            </a:r>
            <a:br>
              <a:rPr lang="en-US" sz="4800" dirty="0" smtClean="0"/>
            </a:br>
            <a:r>
              <a:rPr lang="en-US" sz="4800" dirty="0" smtClean="0"/>
              <a:t>AND RISK INTEGRATION</a:t>
            </a:r>
          </a:p>
        </p:txBody>
      </p:sp>
      <p:sp>
        <p:nvSpPr>
          <p:cNvPr id="2560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5240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126075-AC2F-4A66-B5FF-F7F998C28D98}" type="slidenum">
              <a:rPr lang="en-US" sz="1400"/>
              <a:pPr eaLnBrk="1" hangingPunct="1"/>
              <a:t>3</a:t>
            </a:fld>
            <a:endParaRPr lang="en-US" sz="1400" dirty="0"/>
          </a:p>
        </p:txBody>
      </p:sp>
      <p:grpSp>
        <p:nvGrpSpPr>
          <p:cNvPr id="71689" name="Group 9"/>
          <p:cNvGrpSpPr>
            <a:grpSpLocks/>
          </p:cNvGrpSpPr>
          <p:nvPr/>
        </p:nvGrpSpPr>
        <p:grpSpPr bwMode="auto">
          <a:xfrm>
            <a:off x="1066800" y="2667000"/>
            <a:ext cx="8077200" cy="1404938"/>
            <a:chOff x="336" y="1920"/>
            <a:chExt cx="5136" cy="898"/>
          </a:xfrm>
        </p:grpSpPr>
        <p:sp>
          <p:nvSpPr>
            <p:cNvPr id="25609" name="Text Box 3"/>
            <p:cNvSpPr txBox="1">
              <a:spLocks noChangeArrowheads="1"/>
            </p:cNvSpPr>
            <p:nvPr/>
          </p:nvSpPr>
          <p:spPr bwMode="auto">
            <a:xfrm>
              <a:off x="336" y="2160"/>
              <a:ext cx="1544" cy="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3600" b="1" dirty="0"/>
                <a:t>               =</a:t>
              </a:r>
            </a:p>
          </p:txBody>
        </p:sp>
        <p:sp>
          <p:nvSpPr>
            <p:cNvPr id="25610" name="Text Box 4"/>
            <p:cNvSpPr txBox="1">
              <a:spLocks noChangeArrowheads="1"/>
            </p:cNvSpPr>
            <p:nvPr/>
          </p:nvSpPr>
          <p:spPr bwMode="auto">
            <a:xfrm>
              <a:off x="1756" y="1920"/>
              <a:ext cx="371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/>
                <a:t>Quality of Care/Services  +  Outcomes</a:t>
              </a:r>
            </a:p>
          </p:txBody>
        </p:sp>
        <p:sp>
          <p:nvSpPr>
            <p:cNvPr id="25611" name="Text Box 5"/>
            <p:cNvSpPr txBox="1">
              <a:spLocks noChangeArrowheads="1"/>
            </p:cNvSpPr>
            <p:nvPr/>
          </p:nvSpPr>
          <p:spPr bwMode="auto">
            <a:xfrm>
              <a:off x="2899" y="2448"/>
              <a:ext cx="629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3200" b="1" dirty="0"/>
            </a:p>
          </p:txBody>
        </p:sp>
        <p:sp>
          <p:nvSpPr>
            <p:cNvPr id="25612" name="Line 6"/>
            <p:cNvSpPr>
              <a:spLocks noChangeShapeType="1"/>
            </p:cNvSpPr>
            <p:nvPr/>
          </p:nvSpPr>
          <p:spPr bwMode="auto">
            <a:xfrm>
              <a:off x="1824" y="2352"/>
              <a:ext cx="303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5605" name="Text Box 11"/>
          <p:cNvSpPr txBox="1">
            <a:spLocks noChangeArrowheads="1"/>
          </p:cNvSpPr>
          <p:nvPr/>
        </p:nvSpPr>
        <p:spPr bwMode="auto">
          <a:xfrm>
            <a:off x="5013325" y="37528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sz="3200" b="1" dirty="0"/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4648200" y="3603625"/>
            <a:ext cx="77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dirty="0"/>
              <a:t>Cost</a:t>
            </a:r>
          </a:p>
        </p:txBody>
      </p:sp>
      <p:sp>
        <p:nvSpPr>
          <p:cNvPr id="25607" name="Text Box 13"/>
          <p:cNvSpPr txBox="1">
            <a:spLocks noChangeArrowheads="1"/>
          </p:cNvSpPr>
          <p:nvPr/>
        </p:nvSpPr>
        <p:spPr bwMode="auto">
          <a:xfrm>
            <a:off x="1371600" y="29718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b="1" dirty="0"/>
              <a:t>Value</a:t>
            </a:r>
          </a:p>
        </p:txBody>
      </p:sp>
      <p:graphicFrame>
        <p:nvGraphicFramePr>
          <p:cNvPr id="25608" name="Object 15"/>
          <p:cNvGraphicFramePr>
            <a:graphicFrameLocks noChangeAspect="1"/>
          </p:cNvGraphicFramePr>
          <p:nvPr/>
        </p:nvGraphicFramePr>
        <p:xfrm>
          <a:off x="3657600" y="4648200"/>
          <a:ext cx="34290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lip" r:id="rId5" imgW="1746504" imgH="1170432" progId="">
                  <p:embed/>
                </p:oleObj>
              </mc:Choice>
              <mc:Fallback>
                <p:oleObj name="Clip" r:id="rId5" imgW="1746504" imgH="117043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648200"/>
                        <a:ext cx="3429000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41757" y="7620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89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1290"/>
            <a:ext cx="7205133" cy="990600"/>
          </a:xfrm>
        </p:spPr>
        <p:txBody>
          <a:bodyPr>
            <a:normAutofit/>
          </a:bodyPr>
          <a:lstStyle/>
          <a:p>
            <a:r>
              <a:rPr lang="en-US" sz="4900" dirty="0" smtClean="0">
                <a:solidFill>
                  <a:srgbClr val="00B0F0"/>
                </a:solidFill>
                <a:latin typeface="Avenir LT Std 55 Oblique"/>
                <a:cs typeface="Avenir LT Std 85 Heavy"/>
              </a:rPr>
              <a:t>Integrated Perspective</a:t>
            </a:r>
            <a:endParaRPr lang="en-US" sz="3600" dirty="0">
              <a:solidFill>
                <a:srgbClr val="00B0F0"/>
              </a:solidFill>
              <a:latin typeface="Avenir LT Std 55 Oblique"/>
              <a:cs typeface="Avenir LT Std 85 Heavy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812611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447800" y="152400"/>
            <a:ext cx="2133600" cy="365125"/>
          </a:xfrm>
        </p:spPr>
        <p:txBody>
          <a:bodyPr/>
          <a:lstStyle/>
          <a:p>
            <a:fld id="{8EE79CA8-EA81-4FF9-8DC4-E684DB8FDFF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762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6</a:t>
            </a:r>
            <a:endParaRPr lang="en-US" sz="16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637565429"/>
              </p:ext>
            </p:extLst>
          </p:nvPr>
        </p:nvGraphicFramePr>
        <p:xfrm>
          <a:off x="1421306" y="152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1251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5438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QUALITY MANAGEMENT:</a:t>
            </a:r>
            <a:br>
              <a:rPr lang="en-US" sz="4000" dirty="0" smtClean="0"/>
            </a:br>
            <a:r>
              <a:rPr lang="en-US" sz="4000" dirty="0" smtClean="0"/>
              <a:t>BASIC PRINCIPLES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80010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Productive Work is Accomplished Through Processes.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Sound Customer-Supplier Relationships are Absolutely Necessary for Sound Quality Management.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Main Source of Quality Defects is Problems in the Process.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Poor Quality is Costly.                       </a:t>
            </a:r>
            <a:r>
              <a:rPr lang="en-US" dirty="0" smtClean="0"/>
              <a:t>                  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5240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08E1FC-D8CE-48AB-AC04-E0659EDFA567}" type="slidenum">
              <a:rPr lang="en-US" sz="1400"/>
              <a:pPr eaLnBrk="1" hangingPunct="1"/>
              <a:t>5</a:t>
            </a:fld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7162800" y="762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302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QUALITY MANAGEMENT:</a:t>
            </a:r>
            <a:br>
              <a:rPr lang="en-US" sz="4000" dirty="0"/>
            </a:br>
            <a:r>
              <a:rPr lang="en-US" sz="4000" dirty="0"/>
              <a:t>BASIC PRINCIPLES</a:t>
            </a:r>
            <a:endParaRPr lang="en-US" sz="2400" dirty="0" smtClean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86967"/>
            <a:ext cx="8001000" cy="41148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Understanding the Variability of Processes is Key to Improving Quality.</a:t>
            </a:r>
          </a:p>
          <a:p>
            <a:pPr eaLnBrk="1" hangingPunct="1">
              <a:spcAft>
                <a:spcPct val="30000"/>
              </a:spcAft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Quality Control Should Focus on the Most Vital Processes.</a:t>
            </a:r>
          </a:p>
          <a:p>
            <a:pPr eaLnBrk="1" hangingPunct="1">
              <a:spcAft>
                <a:spcPct val="30000"/>
              </a:spcAft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Modern Approach to Quality is Thoroughly Grounded in Scientific and Statistical Thinking.</a:t>
            </a: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6002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D38866C-ED44-4AA0-AB3D-DA8241C57347}" type="slidenum">
              <a:rPr lang="en-US" sz="1400"/>
              <a:pPr eaLnBrk="1" hangingPunct="1"/>
              <a:t>6</a:t>
            </a:fld>
            <a:endParaRPr lang="en-US" sz="1400" dirty="0"/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228600" y="6248400"/>
            <a:ext cx="2514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7169791" y="762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7-8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0295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90600"/>
            <a:ext cx="81534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QUALITY MANAGEMENT:</a:t>
            </a:r>
            <a:br>
              <a:rPr lang="en-US" sz="4000" dirty="0"/>
            </a:br>
            <a:r>
              <a:rPr lang="en-US" sz="4000" dirty="0"/>
              <a:t>BASIC PRINCIPLES</a:t>
            </a:r>
            <a:endParaRPr lang="en-US" sz="4000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133600"/>
            <a:ext cx="8001000" cy="4114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Total Employee Involvement is Critical.</a:t>
            </a:r>
          </a:p>
          <a:p>
            <a:pPr eaLnBrk="1" hangingPunct="1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 Organizational Structures Can Help Achieve Quality Improvement.</a:t>
            </a:r>
          </a:p>
          <a:p>
            <a:pPr eaLnBrk="1" hangingPunct="1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Quality Management Employs: </a:t>
            </a:r>
          </a:p>
          <a:p>
            <a:pPr lvl="1" eaLnBrk="1" hangingPunct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Quality planning</a:t>
            </a:r>
          </a:p>
          <a:p>
            <a:pPr lvl="1" eaLnBrk="1" hangingPunct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Quality control (measurement)</a:t>
            </a:r>
          </a:p>
          <a:p>
            <a:pPr lvl="1" eaLnBrk="1" hangingPunct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Quality Improvement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6764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6E6A04-4921-466C-B47A-2F95E621DB8F}" type="slidenum">
              <a:rPr lang="en-US" sz="1400"/>
              <a:pPr eaLnBrk="1" hangingPunct="1"/>
              <a:t>7</a:t>
            </a:fld>
            <a:endParaRPr lang="en-US" sz="14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773055"/>
            <a:ext cx="304800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0" y="762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595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91440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dirty="0" smtClean="0"/>
              <a:t>TOTAL QUALITY MANAGEMENT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8001000" cy="4648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 Organizational Management Philosophy and Top-Level Commitment to Foster a Belief in the  Value of: 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Customers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Employees/staff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Management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Teamwork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4478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C6AD996-BAB9-4C1C-8348-25153ED716F2}" type="slidenum">
              <a:rPr lang="en-US" sz="1400"/>
              <a:pPr eaLnBrk="1" hangingPunct="1"/>
              <a:t>8</a:t>
            </a:fld>
            <a:endParaRPr lang="en-US" sz="1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76600"/>
            <a:ext cx="356076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62800" y="762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9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0100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CONTINUOUS </a:t>
            </a:r>
            <a:r>
              <a:rPr lang="en-US" sz="4800" dirty="0" smtClean="0"/>
              <a:t>QUALITY IMPROVEMENT</a:t>
            </a:r>
            <a:endParaRPr lang="en-US" sz="48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229600" cy="4343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CQI is a </a:t>
            </a:r>
            <a:r>
              <a:rPr lang="en-US" sz="2800" dirty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anagement Process or Approach of Study and Improving Processes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solidFill>
                <a:schemeClr val="tx1"/>
              </a:solidFill>
              <a:latin typeface="Century Gothic" pitchFamily="34" charset="0"/>
              <a:cs typeface="Avenir LT Std 55 Roman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It is a Management Method for Creating TQM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solidFill>
                <a:schemeClr val="tx1"/>
              </a:solidFill>
              <a:latin typeface="Century Gothic" pitchFamily="34" charset="0"/>
              <a:cs typeface="Avenir LT Std 55 Roman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At CQI’s Core is a Quality Culture/Patient Safety Culture</a:t>
            </a:r>
            <a:endParaRPr lang="en-US" dirty="0" smtClean="0">
              <a:solidFill>
                <a:schemeClr val="tx1"/>
              </a:solidFill>
              <a:latin typeface="Century Gothic" pitchFamily="34" charset="0"/>
              <a:cs typeface="Avenir LT Std 55 Roman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600200" y="228600"/>
            <a:ext cx="2133600" cy="365125"/>
          </a:xfrm>
        </p:spPr>
        <p:txBody>
          <a:bodyPr/>
          <a:lstStyle/>
          <a:p>
            <a:fld id="{8EE79CA8-EA81-4FF9-8DC4-E684DB8FDFF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1524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10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45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295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dirty="0" smtClean="0"/>
              <a:t>THE CONCEPT OF CUSTOMER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5410200" cy="4800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“Customer”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One Who Receives Goods or Services</a:t>
            </a:r>
          </a:p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2800" b="1" i="1" u="sng" dirty="0" smtClean="0">
                <a:solidFill>
                  <a:srgbClr val="FF0000"/>
                </a:solidFill>
              </a:rPr>
              <a:t>External</a:t>
            </a: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Customer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Those Outside the Organization Receiving Services</a:t>
            </a:r>
          </a:p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2800" b="1" i="1" u="sng" dirty="0" smtClean="0">
                <a:solidFill>
                  <a:srgbClr val="FF0000"/>
                </a:solidFill>
              </a:rPr>
              <a:t>Internal</a:t>
            </a: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Customer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Those Performing Work, </a:t>
            </a:r>
            <a:r>
              <a:rPr lang="en-U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but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Dependent On Others Within the Organization Performing Work</a:t>
            </a:r>
          </a:p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Customer Supplier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Relationships</a:t>
            </a:r>
          </a:p>
        </p:txBody>
      </p:sp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8EBF45-7894-4FDC-88A9-A411EAC70B1C}" type="slidenum">
              <a:rPr lang="en-US" sz="1400"/>
              <a:pPr eaLnBrk="1" hangingPunct="1"/>
              <a:t>10</a:t>
            </a:fld>
            <a:endParaRPr lang="en-US" sz="1400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34" y="2667000"/>
            <a:ext cx="2757193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9000" y="1524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12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2098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5438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dirty="0" smtClean="0"/>
              <a:t>RESPONSIBILITIES OF THE </a:t>
            </a:r>
            <a:br>
              <a:rPr lang="en-US" sz="4400" dirty="0" smtClean="0"/>
            </a:br>
            <a:r>
              <a:rPr lang="en-US" sz="4400" dirty="0" smtClean="0"/>
              <a:t>QUALITY PROFESSIONAL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001000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Understand Principles of TQM and CQI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Develop a Healthcare Quality Strategy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Participate in Preparation for External Awards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Articulate to Leadership How to Use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TQM and CQI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Data Measurement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Assessment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Improvement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tx1"/>
                </a:solidFill>
                <a:latin typeface="Century Gothic" pitchFamily="34" charset="0"/>
                <a:cs typeface="Avenir LT Std 55 Roman"/>
              </a:rPr>
              <a:t>Lead and facilitate change within the organization</a:t>
            </a:r>
            <a:endParaRPr lang="en-US" sz="3200" dirty="0">
              <a:solidFill>
                <a:schemeClr val="tx1"/>
              </a:solidFill>
              <a:latin typeface="Century Gothic" pitchFamily="34" charset="0"/>
              <a:cs typeface="Avenir LT Std 55 Roman"/>
            </a:endParaRP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600200" y="15240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4586ACD-1AF8-4C4C-945A-6D80B924956C}" type="slidenum">
              <a:rPr lang="en-US" sz="1400"/>
              <a:pPr eaLnBrk="1" hangingPunct="1"/>
              <a:t>11</a:t>
            </a:fld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6781800" y="1524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13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393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Quality Professionals: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part of integrating quality functions within an organization</a:t>
            </a:r>
          </a:p>
          <a:p>
            <a:endParaRPr lang="en-US" dirty="0" smtClean="0"/>
          </a:p>
          <a:p>
            <a:r>
              <a:rPr lang="en-US" dirty="0" smtClean="0"/>
              <a:t>Interdisciplinary collaboration is critical</a:t>
            </a:r>
          </a:p>
          <a:p>
            <a:endParaRPr lang="en-US" dirty="0" smtClean="0"/>
          </a:p>
          <a:p>
            <a:r>
              <a:rPr lang="en-US" dirty="0" smtClean="0"/>
              <a:t>Table 5 on page 14 of the Healthcare Quality Handbook discusses important role and quality functions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371600" cy="38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 13-14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76100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Quality Professionals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 training &amp; adaption of new skills</a:t>
            </a:r>
          </a:p>
          <a:p>
            <a:endParaRPr lang="en-US" dirty="0" smtClean="0"/>
          </a:p>
          <a:p>
            <a:r>
              <a:rPr lang="en-US" dirty="0" smtClean="0"/>
              <a:t>IOM report (2003) – </a:t>
            </a:r>
            <a:r>
              <a:rPr lang="en-US" i="1" dirty="0" smtClean="0"/>
              <a:t>Health Professional Education: A Bridge to Quality</a:t>
            </a:r>
          </a:p>
          <a:p>
            <a:pPr lvl="1"/>
            <a:r>
              <a:rPr lang="en-US" dirty="0" smtClean="0"/>
              <a:t>Patient-centered care</a:t>
            </a:r>
          </a:p>
          <a:p>
            <a:pPr lvl="1"/>
            <a:r>
              <a:rPr lang="en-US" dirty="0" smtClean="0"/>
              <a:t>Interdisciplinary teams</a:t>
            </a:r>
          </a:p>
          <a:p>
            <a:pPr lvl="1"/>
            <a:r>
              <a:rPr lang="en-US" dirty="0" smtClean="0"/>
              <a:t>Evidence-Based practice</a:t>
            </a:r>
          </a:p>
          <a:p>
            <a:pPr lvl="1"/>
            <a:r>
              <a:rPr lang="en-US" dirty="0" smtClean="0"/>
              <a:t>Quality improvement</a:t>
            </a:r>
          </a:p>
          <a:p>
            <a:pPr lvl="1"/>
            <a:r>
              <a:rPr lang="en-US" dirty="0" smtClean="0"/>
              <a:t>Informatics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629400" y="76200"/>
            <a:ext cx="1524000" cy="38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Pages 15-19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5395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Quality Professionals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Healthcare Quality Essentials (NAHQ)</a:t>
            </a:r>
          </a:p>
          <a:p>
            <a:pPr lvl="1"/>
            <a:r>
              <a:rPr lang="en-US" dirty="0" smtClean="0"/>
              <a:t>Health Data Analytics</a:t>
            </a:r>
          </a:p>
          <a:p>
            <a:pPr lvl="1"/>
            <a:r>
              <a:rPr lang="en-US" dirty="0" smtClean="0"/>
              <a:t>Population Health and Care Transitions</a:t>
            </a:r>
          </a:p>
          <a:p>
            <a:pPr lvl="1"/>
            <a:r>
              <a:rPr lang="en-US" dirty="0" smtClean="0"/>
              <a:t>Performance and Process Improvement</a:t>
            </a:r>
          </a:p>
          <a:p>
            <a:pPr lvl="1"/>
            <a:r>
              <a:rPr lang="en-US" dirty="0" smtClean="0"/>
              <a:t>Regulatory &amp; Accreditation</a:t>
            </a:r>
          </a:p>
          <a:p>
            <a:pPr lvl="1"/>
            <a:r>
              <a:rPr lang="en-US" dirty="0" smtClean="0"/>
              <a:t>Quality Review &amp; Accountability</a:t>
            </a:r>
          </a:p>
          <a:p>
            <a:pPr lvl="1"/>
            <a:r>
              <a:rPr lang="en-US" dirty="0" smtClean="0"/>
              <a:t>Patient Safety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Quality &amp; Safety Educations for Nurses (QSEN)</a:t>
            </a:r>
          </a:p>
          <a:p>
            <a:pPr lvl="1"/>
            <a:r>
              <a:rPr lang="en-US" dirty="0" smtClean="0"/>
              <a:t>Six domains &amp; competencies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Certification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781800" y="76200"/>
            <a:ext cx="15240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Pages 16-17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2921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On-screen Show (4:3)</PresentationFormat>
  <Paragraphs>128</Paragraphs>
  <Slides>14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Clip</vt:lpstr>
      <vt:lpstr>HEALTHCARE  QUALITY  Basics</vt:lpstr>
      <vt:lpstr>What is Quality?</vt:lpstr>
      <vt:lpstr>QUALITY, COST,  AND RISK INTEGRATION</vt:lpstr>
      <vt:lpstr>Integrated Perspective</vt:lpstr>
      <vt:lpstr>QUALITY MANAGEMENT: BASIC PRINCIPLES</vt:lpstr>
      <vt:lpstr>QUALITY MANAGEMENT: BASIC PRINCIPLES</vt:lpstr>
      <vt:lpstr>QUALITY MANAGEMENT: BASIC PRINCIPLES</vt:lpstr>
      <vt:lpstr>TOTAL QUALITY MANAGEMENT</vt:lpstr>
      <vt:lpstr>CONTINUOUS QUALITY IMPROVEMENT</vt:lpstr>
      <vt:lpstr>THE CONCEPT OF CUSTOMER</vt:lpstr>
      <vt:lpstr>RESPONSIBILITIES OF THE  QUALITY PROFESSIONAL</vt:lpstr>
      <vt:lpstr>Quality Professionals:</vt:lpstr>
      <vt:lpstr>Quality Professionals</vt:lpstr>
      <vt:lpstr>Quality Professionals</vt:lpstr>
    </vt:vector>
  </TitlesOfParts>
  <Company>Mellott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 QUALITY  Basics</dc:title>
  <dc:creator>Susan Mellott</dc:creator>
  <cp:lastModifiedBy>Susan Mellott</cp:lastModifiedBy>
  <cp:revision>1</cp:revision>
  <dcterms:created xsi:type="dcterms:W3CDTF">2016-04-03T20:45:51Z</dcterms:created>
  <dcterms:modified xsi:type="dcterms:W3CDTF">2016-04-03T20:46:23Z</dcterms:modified>
</cp:coreProperties>
</file>