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92" r:id="rId2"/>
    <p:sldId id="291" r:id="rId3"/>
    <p:sldId id="290" r:id="rId4"/>
    <p:sldId id="289" r:id="rId5"/>
    <p:sldId id="288" r:id="rId6"/>
    <p:sldId id="287" r:id="rId7"/>
    <p:sldId id="28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2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78A302-4BD2-4A6F-AB89-94812631E6C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B7D910-7C13-4A26-890C-4EF2E7028520}">
      <dgm:prSet phldrT="[Text]"/>
      <dgm:spPr/>
      <dgm:t>
        <a:bodyPr/>
        <a:lstStyle/>
        <a:p>
          <a:r>
            <a:rPr lang="en-US" dirty="0" smtClean="0"/>
            <a:t>Leadership</a:t>
          </a:r>
          <a:endParaRPr lang="en-US" dirty="0"/>
        </a:p>
      </dgm:t>
    </dgm:pt>
    <dgm:pt modelId="{142CB72E-6F2F-4546-9203-6F9691250B30}" type="parTrans" cxnId="{620032C1-5181-4946-B673-F4EA32378334}">
      <dgm:prSet/>
      <dgm:spPr/>
      <dgm:t>
        <a:bodyPr/>
        <a:lstStyle/>
        <a:p>
          <a:endParaRPr lang="en-US"/>
        </a:p>
      </dgm:t>
    </dgm:pt>
    <dgm:pt modelId="{BE3DE06F-A2D3-4182-BD08-1DC26DF2011D}" type="sibTrans" cxnId="{620032C1-5181-4946-B673-F4EA32378334}">
      <dgm:prSet/>
      <dgm:spPr/>
      <dgm:t>
        <a:bodyPr/>
        <a:lstStyle/>
        <a:p>
          <a:endParaRPr lang="en-US"/>
        </a:p>
      </dgm:t>
    </dgm:pt>
    <dgm:pt modelId="{38971C3B-9ED1-4201-94DB-2CCA3C576C7B}">
      <dgm:prSet phldrT="[Text]"/>
      <dgm:spPr/>
      <dgm:t>
        <a:bodyPr/>
        <a:lstStyle/>
        <a:p>
          <a:r>
            <a:rPr lang="en-US" dirty="0" smtClean="0"/>
            <a:t>direction, guidance, and example given to others to get quality work done and achieve stated objectives;</a:t>
          </a:r>
          <a:endParaRPr lang="en-US" dirty="0"/>
        </a:p>
      </dgm:t>
    </dgm:pt>
    <dgm:pt modelId="{7AF7649A-B056-4D11-87BA-E3DB9DF64A6C}" type="parTrans" cxnId="{7CD9FD41-A17B-4D1C-852D-4F3F57BD5C4C}">
      <dgm:prSet/>
      <dgm:spPr/>
      <dgm:t>
        <a:bodyPr/>
        <a:lstStyle/>
        <a:p>
          <a:endParaRPr lang="en-US"/>
        </a:p>
      </dgm:t>
    </dgm:pt>
    <dgm:pt modelId="{DEC571FD-9A0A-4CCA-83AF-B87AB3255B80}" type="sibTrans" cxnId="{7CD9FD41-A17B-4D1C-852D-4F3F57BD5C4C}">
      <dgm:prSet/>
      <dgm:spPr/>
      <dgm:t>
        <a:bodyPr/>
        <a:lstStyle/>
        <a:p>
          <a:endParaRPr lang="en-US"/>
        </a:p>
      </dgm:t>
    </dgm:pt>
    <dgm:pt modelId="{3E37BD59-2A97-40D9-90F1-CF414F28A960}">
      <dgm:prSet phldrT="[Text]"/>
      <dgm:spPr/>
      <dgm:t>
        <a:bodyPr/>
        <a:lstStyle/>
        <a:p>
          <a:r>
            <a:rPr lang="en-US" dirty="0" smtClean="0"/>
            <a:t>Leadership</a:t>
          </a:r>
          <a:endParaRPr lang="en-US" dirty="0"/>
        </a:p>
      </dgm:t>
    </dgm:pt>
    <dgm:pt modelId="{3A8C7E92-8184-4843-98AF-74A72CB7267F}" type="parTrans" cxnId="{9927D0F8-BD9C-4ECA-A075-FD10B35BDBFF}">
      <dgm:prSet/>
      <dgm:spPr/>
      <dgm:t>
        <a:bodyPr/>
        <a:lstStyle/>
        <a:p>
          <a:endParaRPr lang="en-US"/>
        </a:p>
      </dgm:t>
    </dgm:pt>
    <dgm:pt modelId="{BD76398F-89B5-4D09-8659-4BEEF246F9F7}" type="sibTrans" cxnId="{9927D0F8-BD9C-4ECA-A075-FD10B35BDBFF}">
      <dgm:prSet/>
      <dgm:spPr/>
      <dgm:t>
        <a:bodyPr/>
        <a:lstStyle/>
        <a:p>
          <a:endParaRPr lang="en-US"/>
        </a:p>
      </dgm:t>
    </dgm:pt>
    <dgm:pt modelId="{774A19CA-03FF-443B-B4E4-ED5142E19A59}">
      <dgm:prSet phldrT="[Text]"/>
      <dgm:spPr/>
      <dgm:t>
        <a:bodyPr/>
        <a:lstStyle/>
        <a:p>
          <a:r>
            <a:rPr lang="en-US" dirty="0" smtClean="0"/>
            <a:t>the ability to take others where they otherwise would not go or to get others to do  what they otherwise would not do</a:t>
          </a:r>
          <a:endParaRPr lang="en-US" dirty="0"/>
        </a:p>
      </dgm:t>
    </dgm:pt>
    <dgm:pt modelId="{957EF9AE-3524-48D4-A8A4-E94E2A924725}" type="parTrans" cxnId="{8577FAE1-8DFD-479C-BCAF-B588F9CCBF1F}">
      <dgm:prSet/>
      <dgm:spPr/>
      <dgm:t>
        <a:bodyPr/>
        <a:lstStyle/>
        <a:p>
          <a:endParaRPr lang="en-US"/>
        </a:p>
      </dgm:t>
    </dgm:pt>
    <dgm:pt modelId="{AE19E0EE-007D-4973-853B-944FCCBC6125}" type="sibTrans" cxnId="{8577FAE1-8DFD-479C-BCAF-B588F9CCBF1F}">
      <dgm:prSet/>
      <dgm:spPr/>
      <dgm:t>
        <a:bodyPr/>
        <a:lstStyle/>
        <a:p>
          <a:endParaRPr lang="en-US"/>
        </a:p>
      </dgm:t>
    </dgm:pt>
    <dgm:pt modelId="{07AFA0D1-F98A-4751-9733-7923A043EA5D}">
      <dgm:prSet phldrT="[Text]"/>
      <dgm:spPr/>
      <dgm:t>
        <a:bodyPr/>
        <a:lstStyle/>
        <a:p>
          <a:r>
            <a:rPr lang="en-US" dirty="0" smtClean="0"/>
            <a:t>Strategic Leadership</a:t>
          </a:r>
          <a:endParaRPr lang="en-US" dirty="0"/>
        </a:p>
      </dgm:t>
    </dgm:pt>
    <dgm:pt modelId="{A65D3C2B-2F64-4FF6-AD3F-8124390BD5AD}" type="parTrans" cxnId="{2A04D3DB-9CED-40AD-B33B-79E8ABBDFA3F}">
      <dgm:prSet/>
      <dgm:spPr/>
      <dgm:t>
        <a:bodyPr/>
        <a:lstStyle/>
        <a:p>
          <a:endParaRPr lang="en-US"/>
        </a:p>
      </dgm:t>
    </dgm:pt>
    <dgm:pt modelId="{AAA3E32F-2979-43DC-BF42-B710270CB7C5}" type="sibTrans" cxnId="{2A04D3DB-9CED-40AD-B33B-79E8ABBDFA3F}">
      <dgm:prSet/>
      <dgm:spPr/>
      <dgm:t>
        <a:bodyPr/>
        <a:lstStyle/>
        <a:p>
          <a:endParaRPr lang="en-US"/>
        </a:p>
      </dgm:t>
    </dgm:pt>
    <dgm:pt modelId="{5592CD1B-0025-491F-8026-B4E94F9807D4}">
      <dgm:prSet phldrT="[Text]"/>
      <dgm:spPr/>
      <dgm:t>
        <a:bodyPr/>
        <a:lstStyle/>
        <a:p>
          <a:r>
            <a:rPr lang="en-US" dirty="0" smtClean="0"/>
            <a:t>guidance or direction that is essential to meeting intended objectives or successfully implementing a plan of action</a:t>
          </a:r>
          <a:endParaRPr lang="en-US" dirty="0"/>
        </a:p>
      </dgm:t>
    </dgm:pt>
    <dgm:pt modelId="{45ACFB58-71E1-47F0-8717-61D32B6B65D9}" type="parTrans" cxnId="{A4CAD86F-83F3-4808-B262-93A2F1A24BC3}">
      <dgm:prSet/>
      <dgm:spPr/>
      <dgm:t>
        <a:bodyPr/>
        <a:lstStyle/>
        <a:p>
          <a:endParaRPr lang="en-US"/>
        </a:p>
      </dgm:t>
    </dgm:pt>
    <dgm:pt modelId="{9EE42D95-4ED6-492E-B26B-77282C7CD087}" type="sibTrans" cxnId="{A4CAD86F-83F3-4808-B262-93A2F1A24BC3}">
      <dgm:prSet/>
      <dgm:spPr/>
      <dgm:t>
        <a:bodyPr/>
        <a:lstStyle/>
        <a:p>
          <a:endParaRPr lang="en-US"/>
        </a:p>
      </dgm:t>
    </dgm:pt>
    <dgm:pt modelId="{C559C518-8D58-4A8F-8065-C8F111EED03A}" type="pres">
      <dgm:prSet presAssocID="{ED78A302-4BD2-4A6F-AB89-94812631E6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20DF7F-7547-4A4D-824F-FE651EF52087}" type="pres">
      <dgm:prSet presAssocID="{6AB7D910-7C13-4A26-890C-4EF2E7028520}" presName="linNode" presStyleCnt="0"/>
      <dgm:spPr/>
    </dgm:pt>
    <dgm:pt modelId="{8C7E3909-6F2C-482B-8345-9D5846C98ADA}" type="pres">
      <dgm:prSet presAssocID="{6AB7D910-7C13-4A26-890C-4EF2E7028520}" presName="parentText" presStyleLbl="node1" presStyleIdx="0" presStyleCnt="3" custLinFactNeighborX="-1447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427EB0-3E8B-46B2-8A8F-79BD71241F1E}" type="pres">
      <dgm:prSet presAssocID="{6AB7D910-7C13-4A26-890C-4EF2E702852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64170-1FD3-4006-B7F6-42735E325348}" type="pres">
      <dgm:prSet presAssocID="{BE3DE06F-A2D3-4182-BD08-1DC26DF2011D}" presName="sp" presStyleCnt="0"/>
      <dgm:spPr/>
    </dgm:pt>
    <dgm:pt modelId="{0CEAD58E-9A8E-40E0-98FE-47E285063888}" type="pres">
      <dgm:prSet presAssocID="{3E37BD59-2A97-40D9-90F1-CF414F28A960}" presName="linNode" presStyleCnt="0"/>
      <dgm:spPr/>
    </dgm:pt>
    <dgm:pt modelId="{3D293E15-B3E1-4F39-8AFE-E127E6DDABE4}" type="pres">
      <dgm:prSet presAssocID="{3E37BD59-2A97-40D9-90F1-CF414F28A96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1B94E-37CC-4410-9BE1-141C0D019C0F}" type="pres">
      <dgm:prSet presAssocID="{3E37BD59-2A97-40D9-90F1-CF414F28A96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0DC87-8395-4FBD-B2A4-828BAF2646E0}" type="pres">
      <dgm:prSet presAssocID="{BD76398F-89B5-4D09-8659-4BEEF246F9F7}" presName="sp" presStyleCnt="0"/>
      <dgm:spPr/>
    </dgm:pt>
    <dgm:pt modelId="{53295D56-C74D-4D29-9090-8616BD3789BA}" type="pres">
      <dgm:prSet presAssocID="{07AFA0D1-F98A-4751-9733-7923A043EA5D}" presName="linNode" presStyleCnt="0"/>
      <dgm:spPr/>
    </dgm:pt>
    <dgm:pt modelId="{1985F336-3A38-4B68-B41B-41292DA6E3EC}" type="pres">
      <dgm:prSet presAssocID="{07AFA0D1-F98A-4751-9733-7923A043EA5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BD833-C1C9-4AB2-812F-A53C82897909}" type="pres">
      <dgm:prSet presAssocID="{07AFA0D1-F98A-4751-9733-7923A043EA5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24CD5F-7D97-4B05-B5C3-593FE465F1FB}" type="presOf" srcId="{07AFA0D1-F98A-4751-9733-7923A043EA5D}" destId="{1985F336-3A38-4B68-B41B-41292DA6E3EC}" srcOrd="0" destOrd="0" presId="urn:microsoft.com/office/officeart/2005/8/layout/vList5"/>
    <dgm:cxn modelId="{620032C1-5181-4946-B673-F4EA32378334}" srcId="{ED78A302-4BD2-4A6F-AB89-94812631E6C9}" destId="{6AB7D910-7C13-4A26-890C-4EF2E7028520}" srcOrd="0" destOrd="0" parTransId="{142CB72E-6F2F-4546-9203-6F9691250B30}" sibTransId="{BE3DE06F-A2D3-4182-BD08-1DC26DF2011D}"/>
    <dgm:cxn modelId="{804305B1-DDE7-4AA4-B29B-822847F07415}" type="presOf" srcId="{ED78A302-4BD2-4A6F-AB89-94812631E6C9}" destId="{C559C518-8D58-4A8F-8065-C8F111EED03A}" srcOrd="0" destOrd="0" presId="urn:microsoft.com/office/officeart/2005/8/layout/vList5"/>
    <dgm:cxn modelId="{8577FAE1-8DFD-479C-BCAF-B588F9CCBF1F}" srcId="{3E37BD59-2A97-40D9-90F1-CF414F28A960}" destId="{774A19CA-03FF-443B-B4E4-ED5142E19A59}" srcOrd="0" destOrd="0" parTransId="{957EF9AE-3524-48D4-A8A4-E94E2A924725}" sibTransId="{AE19E0EE-007D-4973-853B-944FCCBC6125}"/>
    <dgm:cxn modelId="{DBCC3E11-8861-4FF7-8151-281A79129F18}" type="presOf" srcId="{5592CD1B-0025-491F-8026-B4E94F9807D4}" destId="{D6FBD833-C1C9-4AB2-812F-A53C82897909}" srcOrd="0" destOrd="0" presId="urn:microsoft.com/office/officeart/2005/8/layout/vList5"/>
    <dgm:cxn modelId="{7CD9FD41-A17B-4D1C-852D-4F3F57BD5C4C}" srcId="{6AB7D910-7C13-4A26-890C-4EF2E7028520}" destId="{38971C3B-9ED1-4201-94DB-2CCA3C576C7B}" srcOrd="0" destOrd="0" parTransId="{7AF7649A-B056-4D11-87BA-E3DB9DF64A6C}" sibTransId="{DEC571FD-9A0A-4CCA-83AF-B87AB3255B80}"/>
    <dgm:cxn modelId="{A4CAD86F-83F3-4808-B262-93A2F1A24BC3}" srcId="{07AFA0D1-F98A-4751-9733-7923A043EA5D}" destId="{5592CD1B-0025-491F-8026-B4E94F9807D4}" srcOrd="0" destOrd="0" parTransId="{45ACFB58-71E1-47F0-8717-61D32B6B65D9}" sibTransId="{9EE42D95-4ED6-492E-B26B-77282C7CD087}"/>
    <dgm:cxn modelId="{F10C4D00-AC50-4F7E-A04B-BA12B57C75B7}" type="presOf" srcId="{38971C3B-9ED1-4201-94DB-2CCA3C576C7B}" destId="{E1427EB0-3E8B-46B2-8A8F-79BD71241F1E}" srcOrd="0" destOrd="0" presId="urn:microsoft.com/office/officeart/2005/8/layout/vList5"/>
    <dgm:cxn modelId="{14AE85AA-7E4D-4F0E-8AE3-1B9BDFD42C1F}" type="presOf" srcId="{3E37BD59-2A97-40D9-90F1-CF414F28A960}" destId="{3D293E15-B3E1-4F39-8AFE-E127E6DDABE4}" srcOrd="0" destOrd="0" presId="urn:microsoft.com/office/officeart/2005/8/layout/vList5"/>
    <dgm:cxn modelId="{9927D0F8-BD9C-4ECA-A075-FD10B35BDBFF}" srcId="{ED78A302-4BD2-4A6F-AB89-94812631E6C9}" destId="{3E37BD59-2A97-40D9-90F1-CF414F28A960}" srcOrd="1" destOrd="0" parTransId="{3A8C7E92-8184-4843-98AF-74A72CB7267F}" sibTransId="{BD76398F-89B5-4D09-8659-4BEEF246F9F7}"/>
    <dgm:cxn modelId="{AEA5295F-3497-4151-977B-F468A6BC78FA}" type="presOf" srcId="{6AB7D910-7C13-4A26-890C-4EF2E7028520}" destId="{8C7E3909-6F2C-482B-8345-9D5846C98ADA}" srcOrd="0" destOrd="0" presId="urn:microsoft.com/office/officeart/2005/8/layout/vList5"/>
    <dgm:cxn modelId="{2A04D3DB-9CED-40AD-B33B-79E8ABBDFA3F}" srcId="{ED78A302-4BD2-4A6F-AB89-94812631E6C9}" destId="{07AFA0D1-F98A-4751-9733-7923A043EA5D}" srcOrd="2" destOrd="0" parTransId="{A65D3C2B-2F64-4FF6-AD3F-8124390BD5AD}" sibTransId="{AAA3E32F-2979-43DC-BF42-B710270CB7C5}"/>
    <dgm:cxn modelId="{AD08E4D6-A07D-4A04-9C42-3832BA32FAE3}" type="presOf" srcId="{774A19CA-03FF-443B-B4E4-ED5142E19A59}" destId="{1531B94E-37CC-4410-9BE1-141C0D019C0F}" srcOrd="0" destOrd="0" presId="urn:microsoft.com/office/officeart/2005/8/layout/vList5"/>
    <dgm:cxn modelId="{03F478C4-5BE9-478F-9C61-EC17ED42B941}" type="presParOf" srcId="{C559C518-8D58-4A8F-8065-C8F111EED03A}" destId="{3320DF7F-7547-4A4D-824F-FE651EF52087}" srcOrd="0" destOrd="0" presId="urn:microsoft.com/office/officeart/2005/8/layout/vList5"/>
    <dgm:cxn modelId="{FA27B934-F67E-4EF8-A2CF-D7941DC4D3CB}" type="presParOf" srcId="{3320DF7F-7547-4A4D-824F-FE651EF52087}" destId="{8C7E3909-6F2C-482B-8345-9D5846C98ADA}" srcOrd="0" destOrd="0" presId="urn:microsoft.com/office/officeart/2005/8/layout/vList5"/>
    <dgm:cxn modelId="{5290A900-8B19-4350-BEA6-F7F7FAF4E280}" type="presParOf" srcId="{3320DF7F-7547-4A4D-824F-FE651EF52087}" destId="{E1427EB0-3E8B-46B2-8A8F-79BD71241F1E}" srcOrd="1" destOrd="0" presId="urn:microsoft.com/office/officeart/2005/8/layout/vList5"/>
    <dgm:cxn modelId="{9B3A0BBE-1C42-4578-A18A-774277749CE3}" type="presParOf" srcId="{C559C518-8D58-4A8F-8065-C8F111EED03A}" destId="{08864170-1FD3-4006-B7F6-42735E325348}" srcOrd="1" destOrd="0" presId="urn:microsoft.com/office/officeart/2005/8/layout/vList5"/>
    <dgm:cxn modelId="{A5769351-E8A6-4517-A0BF-BBFFE24130BB}" type="presParOf" srcId="{C559C518-8D58-4A8F-8065-C8F111EED03A}" destId="{0CEAD58E-9A8E-40E0-98FE-47E285063888}" srcOrd="2" destOrd="0" presId="urn:microsoft.com/office/officeart/2005/8/layout/vList5"/>
    <dgm:cxn modelId="{07B571C9-E6EC-4859-8F58-67C82F8A2345}" type="presParOf" srcId="{0CEAD58E-9A8E-40E0-98FE-47E285063888}" destId="{3D293E15-B3E1-4F39-8AFE-E127E6DDABE4}" srcOrd="0" destOrd="0" presId="urn:microsoft.com/office/officeart/2005/8/layout/vList5"/>
    <dgm:cxn modelId="{6B05723A-CEF5-4D34-910B-E585674DB32A}" type="presParOf" srcId="{0CEAD58E-9A8E-40E0-98FE-47E285063888}" destId="{1531B94E-37CC-4410-9BE1-141C0D019C0F}" srcOrd="1" destOrd="0" presId="urn:microsoft.com/office/officeart/2005/8/layout/vList5"/>
    <dgm:cxn modelId="{7D6D772E-2FEC-4F7E-AEF3-2B1907AF4F18}" type="presParOf" srcId="{C559C518-8D58-4A8F-8065-C8F111EED03A}" destId="{FCA0DC87-8395-4FBD-B2A4-828BAF2646E0}" srcOrd="3" destOrd="0" presId="urn:microsoft.com/office/officeart/2005/8/layout/vList5"/>
    <dgm:cxn modelId="{3E596790-9B3B-4BE4-8F86-B63A627D069F}" type="presParOf" srcId="{C559C518-8D58-4A8F-8065-C8F111EED03A}" destId="{53295D56-C74D-4D29-9090-8616BD3789BA}" srcOrd="4" destOrd="0" presId="urn:microsoft.com/office/officeart/2005/8/layout/vList5"/>
    <dgm:cxn modelId="{ACA30B61-E07D-46DE-8D2D-E7F75AEE73F2}" type="presParOf" srcId="{53295D56-C74D-4D29-9090-8616BD3789BA}" destId="{1985F336-3A38-4B68-B41B-41292DA6E3EC}" srcOrd="0" destOrd="0" presId="urn:microsoft.com/office/officeart/2005/8/layout/vList5"/>
    <dgm:cxn modelId="{BFDCB918-D711-48CC-878D-3DEF66D9CA20}" type="presParOf" srcId="{53295D56-C74D-4D29-9090-8616BD3789BA}" destId="{D6FBD833-C1C9-4AB2-812F-A53C8289790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5D9674-86A2-4890-91B4-319F907AEB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29FB67-2ED8-4E68-B614-AE6198188F0D}">
      <dgm:prSet phldrT="[Text]" phldr="1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 dirty="0"/>
        </a:p>
      </dgm:t>
    </dgm:pt>
    <dgm:pt modelId="{1B1F9C26-E7E9-4987-82D9-7774DC1C6086}" type="parTrans" cxnId="{A894486D-7872-4D41-A71D-447626BD38D1}">
      <dgm:prSet/>
      <dgm:spPr/>
      <dgm:t>
        <a:bodyPr/>
        <a:lstStyle/>
        <a:p>
          <a:endParaRPr lang="en-US"/>
        </a:p>
      </dgm:t>
    </dgm:pt>
    <dgm:pt modelId="{8A273D13-F0EE-4996-A1BC-4428A2A03C2D}" type="sibTrans" cxnId="{A894486D-7872-4D41-A71D-447626BD38D1}">
      <dgm:prSet/>
      <dgm:spPr/>
      <dgm:t>
        <a:bodyPr/>
        <a:lstStyle/>
        <a:p>
          <a:endParaRPr lang="en-US"/>
        </a:p>
      </dgm:t>
    </dgm:pt>
    <dgm:pt modelId="{83D5A4B8-C790-4567-BDF1-CDB84646DDFA}">
      <dgm:prSet phldrT="[Text]"/>
      <dgm:spPr/>
      <dgm:t>
        <a:bodyPr/>
        <a:lstStyle/>
        <a:p>
          <a:r>
            <a:rPr lang="en-US" b="1" dirty="0" smtClean="0"/>
            <a:t>Autocratic or Bureaucratic </a:t>
          </a:r>
          <a:r>
            <a:rPr lang="en-US" dirty="0" smtClean="0"/>
            <a:t>– Makes decisions &amp; announces them</a:t>
          </a:r>
          <a:endParaRPr lang="en-US" dirty="0"/>
        </a:p>
      </dgm:t>
    </dgm:pt>
    <dgm:pt modelId="{535D9063-8CF1-427C-BD00-064BD4CDDC20}" type="parTrans" cxnId="{EADD1031-081C-4BC3-8083-63C6087BE4CF}">
      <dgm:prSet/>
      <dgm:spPr/>
      <dgm:t>
        <a:bodyPr/>
        <a:lstStyle/>
        <a:p>
          <a:endParaRPr lang="en-US"/>
        </a:p>
      </dgm:t>
    </dgm:pt>
    <dgm:pt modelId="{01D4622F-16CE-4A13-ABE6-7355F43B9D01}" type="sibTrans" cxnId="{EADD1031-081C-4BC3-8083-63C6087BE4CF}">
      <dgm:prSet/>
      <dgm:spPr/>
      <dgm:t>
        <a:bodyPr/>
        <a:lstStyle/>
        <a:p>
          <a:endParaRPr lang="en-US"/>
        </a:p>
      </dgm:t>
    </dgm:pt>
    <dgm:pt modelId="{40A5A47A-AB3C-4DF0-AE7E-D747074A24D1}">
      <dgm:prSet phldrT="[Text]" phldr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8BA40E9D-7512-4126-AFB8-66587425C71A}" type="parTrans" cxnId="{CF67E007-5230-4026-98AE-F9B261E96E1C}">
      <dgm:prSet/>
      <dgm:spPr/>
      <dgm:t>
        <a:bodyPr/>
        <a:lstStyle/>
        <a:p>
          <a:endParaRPr lang="en-US"/>
        </a:p>
      </dgm:t>
    </dgm:pt>
    <dgm:pt modelId="{4DE9058F-DA91-4D87-BA15-DFB5F6740DBB}" type="sibTrans" cxnId="{CF67E007-5230-4026-98AE-F9B261E96E1C}">
      <dgm:prSet/>
      <dgm:spPr/>
      <dgm:t>
        <a:bodyPr/>
        <a:lstStyle/>
        <a:p>
          <a:endParaRPr lang="en-US"/>
        </a:p>
      </dgm:t>
    </dgm:pt>
    <dgm:pt modelId="{635B0EED-C36A-46DD-999E-7289D0FF017F}">
      <dgm:prSet phldrT="[Text]"/>
      <dgm:spPr/>
      <dgm:t>
        <a:bodyPr/>
        <a:lstStyle/>
        <a:p>
          <a:r>
            <a:rPr lang="en-US" b="1" dirty="0" smtClean="0"/>
            <a:t>Participative</a:t>
          </a:r>
          <a:r>
            <a:rPr lang="en-US" dirty="0" smtClean="0"/>
            <a:t> – All levels participate in the decisions</a:t>
          </a:r>
          <a:endParaRPr lang="en-US" dirty="0"/>
        </a:p>
      </dgm:t>
    </dgm:pt>
    <dgm:pt modelId="{9257FE11-C899-4162-9F37-F823B7AE4CA1}" type="parTrans" cxnId="{CB2647C7-F580-4D76-A7EC-FE252418E97F}">
      <dgm:prSet/>
      <dgm:spPr/>
      <dgm:t>
        <a:bodyPr/>
        <a:lstStyle/>
        <a:p>
          <a:endParaRPr lang="en-US"/>
        </a:p>
      </dgm:t>
    </dgm:pt>
    <dgm:pt modelId="{3B4B3541-027B-405C-A3AE-4CAA00A7228A}" type="sibTrans" cxnId="{CB2647C7-F580-4D76-A7EC-FE252418E97F}">
      <dgm:prSet/>
      <dgm:spPr/>
      <dgm:t>
        <a:bodyPr/>
        <a:lstStyle/>
        <a:p>
          <a:endParaRPr lang="en-US"/>
        </a:p>
      </dgm:t>
    </dgm:pt>
    <dgm:pt modelId="{92211376-88C7-4370-B48C-B2552315807B}">
      <dgm:prSet phldrT="[Text]" phldr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6348CBDF-621E-4F5D-8D83-CDF606DF5498}" type="parTrans" cxnId="{744E7E9C-6665-4763-B002-149F88554A61}">
      <dgm:prSet/>
      <dgm:spPr/>
      <dgm:t>
        <a:bodyPr/>
        <a:lstStyle/>
        <a:p>
          <a:endParaRPr lang="en-US"/>
        </a:p>
      </dgm:t>
    </dgm:pt>
    <dgm:pt modelId="{683ED562-6019-4793-917A-1ED37268ABEC}" type="sibTrans" cxnId="{744E7E9C-6665-4763-B002-149F88554A61}">
      <dgm:prSet/>
      <dgm:spPr/>
      <dgm:t>
        <a:bodyPr/>
        <a:lstStyle/>
        <a:p>
          <a:endParaRPr lang="en-US"/>
        </a:p>
      </dgm:t>
    </dgm:pt>
    <dgm:pt modelId="{8A3DBB11-C996-4D42-8FB1-266DC494BF72}">
      <dgm:prSet phldrT="[Text]" custT="1"/>
      <dgm:spPr/>
      <dgm:t>
        <a:bodyPr/>
        <a:lstStyle/>
        <a:p>
          <a:r>
            <a:rPr lang="en-US" sz="1700" b="1" dirty="0" smtClean="0"/>
            <a:t>Laissez-Faire</a:t>
          </a:r>
          <a:r>
            <a:rPr lang="en-US" sz="1800" dirty="0" smtClean="0"/>
            <a:t> -  Employees can use their own ideas &amp; creativity </a:t>
          </a:r>
          <a:endParaRPr lang="en-US" sz="1800" dirty="0"/>
        </a:p>
      </dgm:t>
    </dgm:pt>
    <dgm:pt modelId="{E61CF78F-CD08-49BA-A2CF-902B88550622}" type="parTrans" cxnId="{CE842B2E-559A-46A5-AA57-B39C98E15206}">
      <dgm:prSet/>
      <dgm:spPr/>
      <dgm:t>
        <a:bodyPr/>
        <a:lstStyle/>
        <a:p>
          <a:endParaRPr lang="en-US"/>
        </a:p>
      </dgm:t>
    </dgm:pt>
    <dgm:pt modelId="{71A8C4E7-2D2B-471C-8588-7CE60EE17276}" type="sibTrans" cxnId="{CE842B2E-559A-46A5-AA57-B39C98E15206}">
      <dgm:prSet/>
      <dgm:spPr/>
      <dgm:t>
        <a:bodyPr/>
        <a:lstStyle/>
        <a:p>
          <a:endParaRPr lang="en-US"/>
        </a:p>
      </dgm:t>
    </dgm:pt>
    <dgm:pt modelId="{94AA36D9-8BC0-49CD-8203-4FAAD2F30738}">
      <dgm:prSet/>
      <dgm:spPr/>
      <dgm:t>
        <a:bodyPr/>
        <a:lstStyle/>
        <a:p>
          <a:endParaRPr lang="en-US" dirty="0"/>
        </a:p>
      </dgm:t>
    </dgm:pt>
    <dgm:pt modelId="{22BCF8E8-F3D4-4753-9490-CF68696F57E5}" type="parTrans" cxnId="{26B453BF-B9D5-4360-A96E-A2DBB396E546}">
      <dgm:prSet/>
      <dgm:spPr/>
      <dgm:t>
        <a:bodyPr/>
        <a:lstStyle/>
        <a:p>
          <a:endParaRPr lang="en-US"/>
        </a:p>
      </dgm:t>
    </dgm:pt>
    <dgm:pt modelId="{A6D00A83-FC73-4D55-9B8E-739EE77F3A89}" type="sibTrans" cxnId="{26B453BF-B9D5-4360-A96E-A2DBB396E546}">
      <dgm:prSet/>
      <dgm:spPr/>
      <dgm:t>
        <a:bodyPr/>
        <a:lstStyle/>
        <a:p>
          <a:endParaRPr lang="en-US"/>
        </a:p>
      </dgm:t>
    </dgm:pt>
    <dgm:pt modelId="{7DA59F1F-E1D8-4839-97E0-841B4AF59F9C}">
      <dgm:prSet/>
      <dgm:spPr/>
      <dgm:t>
        <a:bodyPr/>
        <a:lstStyle/>
        <a:p>
          <a:endParaRPr lang="en-US" dirty="0"/>
        </a:p>
      </dgm:t>
    </dgm:pt>
    <dgm:pt modelId="{3CA35154-31EF-4A04-AD7B-0E5EEFB73B8E}" type="parTrans" cxnId="{8795068C-A4E8-4852-B515-2471BA3F7C9E}">
      <dgm:prSet/>
      <dgm:spPr/>
      <dgm:t>
        <a:bodyPr/>
        <a:lstStyle/>
        <a:p>
          <a:endParaRPr lang="en-US"/>
        </a:p>
      </dgm:t>
    </dgm:pt>
    <dgm:pt modelId="{7108D944-B3F0-4E7F-8567-5E5516ED1017}" type="sibTrans" cxnId="{8795068C-A4E8-4852-B515-2471BA3F7C9E}">
      <dgm:prSet/>
      <dgm:spPr/>
      <dgm:t>
        <a:bodyPr/>
        <a:lstStyle/>
        <a:p>
          <a:endParaRPr lang="en-US"/>
        </a:p>
      </dgm:t>
    </dgm:pt>
    <dgm:pt modelId="{C9775EE8-9458-4FED-B021-A111CFF5CD27}">
      <dgm:prSet/>
      <dgm:spPr/>
      <dgm:t>
        <a:bodyPr/>
        <a:lstStyle/>
        <a:p>
          <a:r>
            <a:rPr lang="en-US" b="1" dirty="0" smtClean="0"/>
            <a:t>Democratic</a:t>
          </a:r>
          <a:r>
            <a:rPr lang="en-US" dirty="0" smtClean="0"/>
            <a:t> – Asks group for decision</a:t>
          </a:r>
          <a:endParaRPr lang="en-US" dirty="0"/>
        </a:p>
      </dgm:t>
    </dgm:pt>
    <dgm:pt modelId="{7F0E7BD7-CD63-4F88-824A-16A1F52476CF}" type="parTrans" cxnId="{1E54A6B6-61BD-45F9-8807-D56800318025}">
      <dgm:prSet/>
      <dgm:spPr/>
      <dgm:t>
        <a:bodyPr/>
        <a:lstStyle/>
        <a:p>
          <a:endParaRPr lang="en-US"/>
        </a:p>
      </dgm:t>
    </dgm:pt>
    <dgm:pt modelId="{ADEF667B-81A7-4B34-8F83-72571D1173FC}" type="sibTrans" cxnId="{1E54A6B6-61BD-45F9-8807-D56800318025}">
      <dgm:prSet/>
      <dgm:spPr/>
      <dgm:t>
        <a:bodyPr/>
        <a:lstStyle/>
        <a:p>
          <a:endParaRPr lang="en-US"/>
        </a:p>
      </dgm:t>
    </dgm:pt>
    <dgm:pt modelId="{C32B2563-1595-4326-8B59-4A862E5F7DFD}">
      <dgm:prSet/>
      <dgm:spPr/>
      <dgm:t>
        <a:bodyPr/>
        <a:lstStyle/>
        <a:p>
          <a:endParaRPr lang="en-US" dirty="0"/>
        </a:p>
      </dgm:t>
    </dgm:pt>
    <dgm:pt modelId="{476B678C-5405-4631-BFED-5B5DB77C8F30}" type="parTrans" cxnId="{9391BD86-8638-452A-BF76-109BDCB88A22}">
      <dgm:prSet/>
      <dgm:spPr/>
      <dgm:t>
        <a:bodyPr/>
        <a:lstStyle/>
        <a:p>
          <a:endParaRPr lang="en-US"/>
        </a:p>
      </dgm:t>
    </dgm:pt>
    <dgm:pt modelId="{D9458709-4D74-4FCA-BAE6-4CF0871FE884}" type="sibTrans" cxnId="{9391BD86-8638-452A-BF76-109BDCB88A22}">
      <dgm:prSet/>
      <dgm:spPr/>
      <dgm:t>
        <a:bodyPr/>
        <a:lstStyle/>
        <a:p>
          <a:endParaRPr lang="en-US"/>
        </a:p>
      </dgm:t>
    </dgm:pt>
    <dgm:pt modelId="{FFC22F62-70B6-4D14-A325-F67D6F25EFEE}">
      <dgm:prSet/>
      <dgm:spPr/>
      <dgm:t>
        <a:bodyPr/>
        <a:lstStyle/>
        <a:p>
          <a:pPr algn="l"/>
          <a:r>
            <a:rPr lang="en-US" b="1" dirty="0" smtClean="0"/>
            <a:t>Transformational</a:t>
          </a:r>
          <a:r>
            <a:rPr lang="en-US" dirty="0" smtClean="0"/>
            <a:t>- Inspires others to accomplish their goals</a:t>
          </a:r>
          <a:endParaRPr lang="en-US" dirty="0"/>
        </a:p>
      </dgm:t>
    </dgm:pt>
    <dgm:pt modelId="{22FB8695-224A-46A4-92A8-D99344046B05}" type="parTrans" cxnId="{85F52B0C-5C9F-4920-927C-96E43BD80630}">
      <dgm:prSet/>
      <dgm:spPr/>
      <dgm:t>
        <a:bodyPr/>
        <a:lstStyle/>
        <a:p>
          <a:endParaRPr lang="en-US"/>
        </a:p>
      </dgm:t>
    </dgm:pt>
    <dgm:pt modelId="{90BD31BE-BB5E-46AA-AC40-A2B452AFE1BC}" type="sibTrans" cxnId="{85F52B0C-5C9F-4920-927C-96E43BD80630}">
      <dgm:prSet/>
      <dgm:spPr/>
      <dgm:t>
        <a:bodyPr/>
        <a:lstStyle/>
        <a:p>
          <a:endParaRPr lang="en-US"/>
        </a:p>
      </dgm:t>
    </dgm:pt>
    <dgm:pt modelId="{6123B72C-7214-44D0-87B0-7FB3138D49EF}">
      <dgm:prSet/>
      <dgm:spPr/>
      <dgm:t>
        <a:bodyPr/>
        <a:lstStyle/>
        <a:p>
          <a:endParaRPr lang="en-US" dirty="0"/>
        </a:p>
      </dgm:t>
    </dgm:pt>
    <dgm:pt modelId="{FD33CD8E-C29D-4B88-8B4A-F05735E7C849}" type="parTrans" cxnId="{10E4140F-5131-484A-AE91-76C3FA405E76}">
      <dgm:prSet/>
      <dgm:spPr/>
      <dgm:t>
        <a:bodyPr/>
        <a:lstStyle/>
        <a:p>
          <a:endParaRPr lang="en-US"/>
        </a:p>
      </dgm:t>
    </dgm:pt>
    <dgm:pt modelId="{3249C682-FFCE-4BBC-9425-92DBDBF5B509}" type="sibTrans" cxnId="{10E4140F-5131-484A-AE91-76C3FA405E76}">
      <dgm:prSet/>
      <dgm:spPr/>
      <dgm:t>
        <a:bodyPr/>
        <a:lstStyle/>
        <a:p>
          <a:endParaRPr lang="en-US"/>
        </a:p>
      </dgm:t>
    </dgm:pt>
    <dgm:pt modelId="{C3A8353E-FB83-4D83-A53B-E3AA74232E10}">
      <dgm:prSet/>
      <dgm:spPr/>
      <dgm:t>
        <a:bodyPr/>
        <a:lstStyle/>
        <a:p>
          <a:r>
            <a:rPr lang="en-US" b="1" dirty="0" smtClean="0"/>
            <a:t>Transactional</a:t>
          </a:r>
          <a:r>
            <a:rPr lang="en-US" dirty="0" smtClean="0"/>
            <a:t> – Rewards are given for compliance of behaviors</a:t>
          </a:r>
          <a:endParaRPr lang="en-US" dirty="0"/>
        </a:p>
      </dgm:t>
    </dgm:pt>
    <dgm:pt modelId="{90AAA381-B3A3-4F1A-9D79-C55D0CA84151}" type="parTrans" cxnId="{36203B63-9594-4415-8D46-A573FF7022C6}">
      <dgm:prSet/>
      <dgm:spPr/>
      <dgm:t>
        <a:bodyPr/>
        <a:lstStyle/>
        <a:p>
          <a:endParaRPr lang="en-US"/>
        </a:p>
      </dgm:t>
    </dgm:pt>
    <dgm:pt modelId="{58A479E7-924A-4806-9C09-88E49703E35D}" type="sibTrans" cxnId="{36203B63-9594-4415-8D46-A573FF7022C6}">
      <dgm:prSet/>
      <dgm:spPr/>
      <dgm:t>
        <a:bodyPr/>
        <a:lstStyle/>
        <a:p>
          <a:endParaRPr lang="en-US"/>
        </a:p>
      </dgm:t>
    </dgm:pt>
    <dgm:pt modelId="{9ED30102-7DD9-4DEF-87FD-E71089D0AF7E}">
      <dgm:prSet/>
      <dgm:spPr/>
      <dgm:t>
        <a:bodyPr/>
        <a:lstStyle/>
        <a:p>
          <a:r>
            <a:rPr lang="en-US" b="1" dirty="0" smtClean="0"/>
            <a:t>Situational </a:t>
          </a:r>
          <a:r>
            <a:rPr lang="en-US" dirty="0" smtClean="0"/>
            <a:t>– Assess situation and adapt behavior accordingly</a:t>
          </a:r>
          <a:endParaRPr lang="en-US" dirty="0"/>
        </a:p>
      </dgm:t>
    </dgm:pt>
    <dgm:pt modelId="{05356956-AD38-4348-A5FE-8951147BEE46}" type="parTrans" cxnId="{0AD11A76-A48B-4EC7-A2A0-A986C14DB578}">
      <dgm:prSet/>
      <dgm:spPr/>
      <dgm:t>
        <a:bodyPr/>
        <a:lstStyle/>
        <a:p>
          <a:endParaRPr lang="en-US"/>
        </a:p>
      </dgm:t>
    </dgm:pt>
    <dgm:pt modelId="{C42D5E12-9B50-4531-96C3-966037601DED}" type="sibTrans" cxnId="{0AD11A76-A48B-4EC7-A2A0-A986C14DB578}">
      <dgm:prSet/>
      <dgm:spPr/>
      <dgm:t>
        <a:bodyPr/>
        <a:lstStyle/>
        <a:p>
          <a:endParaRPr lang="en-US"/>
        </a:p>
      </dgm:t>
    </dgm:pt>
    <dgm:pt modelId="{884E5005-7621-454A-9CB1-58626C29AF42}" type="pres">
      <dgm:prSet presAssocID="{C65D9674-86A2-4890-91B4-319F907AEB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A86BB0-A9DA-4A76-AC91-22860B505093}" type="pres">
      <dgm:prSet presAssocID="{0029FB67-2ED8-4E68-B614-AE6198188F0D}" presName="composite" presStyleCnt="0"/>
      <dgm:spPr/>
    </dgm:pt>
    <dgm:pt modelId="{E0CBE2AF-BC21-4CED-B03A-C672007C39D6}" type="pres">
      <dgm:prSet presAssocID="{0029FB67-2ED8-4E68-B614-AE6198188F0D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2AE483-738B-4DB5-917A-37801FD8CEE1}" type="pres">
      <dgm:prSet presAssocID="{0029FB67-2ED8-4E68-B614-AE6198188F0D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E994C5-82CD-48CA-8715-219C48AE6EDA}" type="pres">
      <dgm:prSet presAssocID="{8A273D13-F0EE-4996-A1BC-4428A2A03C2D}" presName="sp" presStyleCnt="0"/>
      <dgm:spPr/>
    </dgm:pt>
    <dgm:pt modelId="{B89970AD-F3F5-492A-BEFA-76DA3B13DABE}" type="pres">
      <dgm:prSet presAssocID="{7DA59F1F-E1D8-4839-97E0-841B4AF59F9C}" presName="composite" presStyleCnt="0"/>
      <dgm:spPr/>
    </dgm:pt>
    <dgm:pt modelId="{28F15B9C-1B14-4D0C-9593-69D271C51B44}" type="pres">
      <dgm:prSet presAssocID="{7DA59F1F-E1D8-4839-97E0-841B4AF59F9C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458776-C74B-4ECE-B7A5-42551EEC2E99}" type="pres">
      <dgm:prSet presAssocID="{7DA59F1F-E1D8-4839-97E0-841B4AF59F9C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EC84C4-4CFC-447F-9085-749CDAFC422E}" type="pres">
      <dgm:prSet presAssocID="{7108D944-B3F0-4E7F-8567-5E5516ED1017}" presName="sp" presStyleCnt="0"/>
      <dgm:spPr/>
    </dgm:pt>
    <dgm:pt modelId="{74A34E3E-3602-4278-A71B-387C67DF4464}" type="pres">
      <dgm:prSet presAssocID="{6123B72C-7214-44D0-87B0-7FB3138D49EF}" presName="composite" presStyleCnt="0"/>
      <dgm:spPr/>
    </dgm:pt>
    <dgm:pt modelId="{1E0A0637-80E6-463C-ABE1-150BB34D0355}" type="pres">
      <dgm:prSet presAssocID="{6123B72C-7214-44D0-87B0-7FB3138D49EF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224694-4E95-4803-AE6C-E3936F0B63B1}" type="pres">
      <dgm:prSet presAssocID="{6123B72C-7214-44D0-87B0-7FB3138D49EF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12012A-A1FB-47EE-9D08-E6DAF6BA6159}" type="pres">
      <dgm:prSet presAssocID="{3249C682-FFCE-4BBC-9425-92DBDBF5B509}" presName="sp" presStyleCnt="0"/>
      <dgm:spPr/>
    </dgm:pt>
    <dgm:pt modelId="{74E076D7-6198-4EE2-B643-A316400214E1}" type="pres">
      <dgm:prSet presAssocID="{94AA36D9-8BC0-49CD-8203-4FAAD2F30738}" presName="composite" presStyleCnt="0"/>
      <dgm:spPr/>
    </dgm:pt>
    <dgm:pt modelId="{8A9F81A1-A2C1-466E-A8DC-D466F03BC2A6}" type="pres">
      <dgm:prSet presAssocID="{94AA36D9-8BC0-49CD-8203-4FAAD2F30738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52082E-537D-4F8C-AC2C-34EDDDCE1A3E}" type="pres">
      <dgm:prSet presAssocID="{94AA36D9-8BC0-49CD-8203-4FAAD2F30738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222749-8415-4833-B2F3-1BB5242D48E0}" type="pres">
      <dgm:prSet presAssocID="{A6D00A83-FC73-4D55-9B8E-739EE77F3A89}" presName="sp" presStyleCnt="0"/>
      <dgm:spPr/>
    </dgm:pt>
    <dgm:pt modelId="{47173BE8-813E-4CA7-B8B2-DB968C3EF257}" type="pres">
      <dgm:prSet presAssocID="{C32B2563-1595-4326-8B59-4A862E5F7DFD}" presName="composite" presStyleCnt="0"/>
      <dgm:spPr/>
    </dgm:pt>
    <dgm:pt modelId="{3F5B5674-55D0-4EEC-A5ED-15078B07CF25}" type="pres">
      <dgm:prSet presAssocID="{C32B2563-1595-4326-8B59-4A862E5F7DFD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A3A0EB-AB07-4ECE-8042-B0B21338CCF8}" type="pres">
      <dgm:prSet presAssocID="{C32B2563-1595-4326-8B59-4A862E5F7DFD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199443-BCFD-4A58-930D-2E47B7984C22}" type="pres">
      <dgm:prSet presAssocID="{D9458709-4D74-4FCA-BAE6-4CF0871FE884}" presName="sp" presStyleCnt="0"/>
      <dgm:spPr/>
    </dgm:pt>
    <dgm:pt modelId="{22E83C8B-F8D1-4AD9-8B33-15E1C27E2E2F}" type="pres">
      <dgm:prSet presAssocID="{40A5A47A-AB3C-4DF0-AE7E-D747074A24D1}" presName="composite" presStyleCnt="0"/>
      <dgm:spPr/>
    </dgm:pt>
    <dgm:pt modelId="{FFC60134-F0DE-4B8A-A5B9-D1FD0B4A1678}" type="pres">
      <dgm:prSet presAssocID="{40A5A47A-AB3C-4DF0-AE7E-D747074A24D1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C642F6-DC4F-4D1E-8EA6-E31DB007EAB0}" type="pres">
      <dgm:prSet presAssocID="{40A5A47A-AB3C-4DF0-AE7E-D747074A24D1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BE6D56-F58C-4737-8538-5D74DA389B41}" type="pres">
      <dgm:prSet presAssocID="{4DE9058F-DA91-4D87-BA15-DFB5F6740DBB}" presName="sp" presStyleCnt="0"/>
      <dgm:spPr/>
    </dgm:pt>
    <dgm:pt modelId="{62BD2D26-CCEE-475D-9632-ADCBEC8F7725}" type="pres">
      <dgm:prSet presAssocID="{92211376-88C7-4370-B48C-B2552315807B}" presName="composite" presStyleCnt="0"/>
      <dgm:spPr/>
    </dgm:pt>
    <dgm:pt modelId="{05F027D5-294E-4FB1-BF74-6B150E32279F}" type="pres">
      <dgm:prSet presAssocID="{92211376-88C7-4370-B48C-B2552315807B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8A1FFE-CB31-4929-9886-6D932F82E01F}" type="pres">
      <dgm:prSet presAssocID="{92211376-88C7-4370-B48C-B2552315807B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E4140F-5131-484A-AE91-76C3FA405E76}" srcId="{C65D9674-86A2-4890-91B4-319F907AEBBC}" destId="{6123B72C-7214-44D0-87B0-7FB3138D49EF}" srcOrd="2" destOrd="0" parTransId="{FD33CD8E-C29D-4B88-8B4A-F05735E7C849}" sibTransId="{3249C682-FFCE-4BBC-9425-92DBDBF5B509}"/>
    <dgm:cxn modelId="{1181784A-B903-4CF9-87AC-1B7AA0B50012}" type="presOf" srcId="{92211376-88C7-4370-B48C-B2552315807B}" destId="{05F027D5-294E-4FB1-BF74-6B150E32279F}" srcOrd="0" destOrd="0" presId="urn:microsoft.com/office/officeart/2005/8/layout/chevron2"/>
    <dgm:cxn modelId="{1E54A6B6-61BD-45F9-8807-D56800318025}" srcId="{7DA59F1F-E1D8-4839-97E0-841B4AF59F9C}" destId="{C9775EE8-9458-4FED-B021-A111CFF5CD27}" srcOrd="0" destOrd="0" parTransId="{7F0E7BD7-CD63-4F88-824A-16A1F52476CF}" sibTransId="{ADEF667B-81A7-4B34-8F83-72571D1173FC}"/>
    <dgm:cxn modelId="{8795068C-A4E8-4852-B515-2471BA3F7C9E}" srcId="{C65D9674-86A2-4890-91B4-319F907AEBBC}" destId="{7DA59F1F-E1D8-4839-97E0-841B4AF59F9C}" srcOrd="1" destOrd="0" parTransId="{3CA35154-31EF-4A04-AD7B-0E5EEFB73B8E}" sibTransId="{7108D944-B3F0-4E7F-8567-5E5516ED1017}"/>
    <dgm:cxn modelId="{85F52B0C-5C9F-4920-927C-96E43BD80630}" srcId="{94AA36D9-8BC0-49CD-8203-4FAAD2F30738}" destId="{FFC22F62-70B6-4D14-A325-F67D6F25EFEE}" srcOrd="0" destOrd="0" parTransId="{22FB8695-224A-46A4-92A8-D99344046B05}" sibTransId="{90BD31BE-BB5E-46AA-AC40-A2B452AFE1BC}"/>
    <dgm:cxn modelId="{CF67E007-5230-4026-98AE-F9B261E96E1C}" srcId="{C65D9674-86A2-4890-91B4-319F907AEBBC}" destId="{40A5A47A-AB3C-4DF0-AE7E-D747074A24D1}" srcOrd="5" destOrd="0" parTransId="{8BA40E9D-7512-4126-AFB8-66587425C71A}" sibTransId="{4DE9058F-DA91-4D87-BA15-DFB5F6740DBB}"/>
    <dgm:cxn modelId="{CB2647C7-F580-4D76-A7EC-FE252418E97F}" srcId="{40A5A47A-AB3C-4DF0-AE7E-D747074A24D1}" destId="{635B0EED-C36A-46DD-999E-7289D0FF017F}" srcOrd="0" destOrd="0" parTransId="{9257FE11-C899-4162-9F37-F823B7AE4CA1}" sibTransId="{3B4B3541-027B-405C-A3AE-4CAA00A7228A}"/>
    <dgm:cxn modelId="{E75FFBB3-5071-425A-8DBE-5AB3773106EA}" type="presOf" srcId="{0029FB67-2ED8-4E68-B614-AE6198188F0D}" destId="{E0CBE2AF-BC21-4CED-B03A-C672007C39D6}" srcOrd="0" destOrd="0" presId="urn:microsoft.com/office/officeart/2005/8/layout/chevron2"/>
    <dgm:cxn modelId="{0AD11A76-A48B-4EC7-A2A0-A986C14DB578}" srcId="{C32B2563-1595-4326-8B59-4A862E5F7DFD}" destId="{9ED30102-7DD9-4DEF-87FD-E71089D0AF7E}" srcOrd="0" destOrd="0" parTransId="{05356956-AD38-4348-A5FE-8951147BEE46}" sibTransId="{C42D5E12-9B50-4531-96C3-966037601DED}"/>
    <dgm:cxn modelId="{5730BB4B-C0F1-4E6B-843F-03A4F887E429}" type="presOf" srcId="{83D5A4B8-C790-4567-BDF1-CDB84646DDFA}" destId="{E72AE483-738B-4DB5-917A-37801FD8CEE1}" srcOrd="0" destOrd="0" presId="urn:microsoft.com/office/officeart/2005/8/layout/chevron2"/>
    <dgm:cxn modelId="{E6B3E24F-90E8-4A25-B97B-4D313795E2AF}" type="presOf" srcId="{C65D9674-86A2-4890-91B4-319F907AEBBC}" destId="{884E5005-7621-454A-9CB1-58626C29AF42}" srcOrd="0" destOrd="0" presId="urn:microsoft.com/office/officeart/2005/8/layout/chevron2"/>
    <dgm:cxn modelId="{808D2337-655C-4EAB-83D2-F3907A675A5F}" type="presOf" srcId="{6123B72C-7214-44D0-87B0-7FB3138D49EF}" destId="{1E0A0637-80E6-463C-ABE1-150BB34D0355}" srcOrd="0" destOrd="0" presId="urn:microsoft.com/office/officeart/2005/8/layout/chevron2"/>
    <dgm:cxn modelId="{2D431A9A-1195-4436-A7A6-F1EFB60FDFFC}" type="presOf" srcId="{C32B2563-1595-4326-8B59-4A862E5F7DFD}" destId="{3F5B5674-55D0-4EEC-A5ED-15078B07CF25}" srcOrd="0" destOrd="0" presId="urn:microsoft.com/office/officeart/2005/8/layout/chevron2"/>
    <dgm:cxn modelId="{475BAD41-0B18-41CB-8813-40579F81D96C}" type="presOf" srcId="{9ED30102-7DD9-4DEF-87FD-E71089D0AF7E}" destId="{C0A3A0EB-AB07-4ECE-8042-B0B21338CCF8}" srcOrd="0" destOrd="0" presId="urn:microsoft.com/office/officeart/2005/8/layout/chevron2"/>
    <dgm:cxn modelId="{CE842B2E-559A-46A5-AA57-B39C98E15206}" srcId="{92211376-88C7-4370-B48C-B2552315807B}" destId="{8A3DBB11-C996-4D42-8FB1-266DC494BF72}" srcOrd="0" destOrd="0" parTransId="{E61CF78F-CD08-49BA-A2CF-902B88550622}" sibTransId="{71A8C4E7-2D2B-471C-8588-7CE60EE17276}"/>
    <dgm:cxn modelId="{5D5F37E7-5FF2-4AFB-8F78-9604688C457C}" type="presOf" srcId="{635B0EED-C36A-46DD-999E-7289D0FF017F}" destId="{7EC642F6-DC4F-4D1E-8EA6-E31DB007EAB0}" srcOrd="0" destOrd="0" presId="urn:microsoft.com/office/officeart/2005/8/layout/chevron2"/>
    <dgm:cxn modelId="{744E7E9C-6665-4763-B002-149F88554A61}" srcId="{C65D9674-86A2-4890-91B4-319F907AEBBC}" destId="{92211376-88C7-4370-B48C-B2552315807B}" srcOrd="6" destOrd="0" parTransId="{6348CBDF-621E-4F5D-8D83-CDF606DF5498}" sibTransId="{683ED562-6019-4793-917A-1ED37268ABEC}"/>
    <dgm:cxn modelId="{9391BD86-8638-452A-BF76-109BDCB88A22}" srcId="{C65D9674-86A2-4890-91B4-319F907AEBBC}" destId="{C32B2563-1595-4326-8B59-4A862E5F7DFD}" srcOrd="4" destOrd="0" parTransId="{476B678C-5405-4631-BFED-5B5DB77C8F30}" sibTransId="{D9458709-4D74-4FCA-BAE6-4CF0871FE884}"/>
    <dgm:cxn modelId="{7D8417D2-C1FF-45F5-B00F-2CF0499FE547}" type="presOf" srcId="{8A3DBB11-C996-4D42-8FB1-266DC494BF72}" destId="{048A1FFE-CB31-4929-9886-6D932F82E01F}" srcOrd="0" destOrd="0" presId="urn:microsoft.com/office/officeart/2005/8/layout/chevron2"/>
    <dgm:cxn modelId="{36203B63-9594-4415-8D46-A573FF7022C6}" srcId="{6123B72C-7214-44D0-87B0-7FB3138D49EF}" destId="{C3A8353E-FB83-4D83-A53B-E3AA74232E10}" srcOrd="0" destOrd="0" parTransId="{90AAA381-B3A3-4F1A-9D79-C55D0CA84151}" sibTransId="{58A479E7-924A-4806-9C09-88E49703E35D}"/>
    <dgm:cxn modelId="{62F20C03-673A-47BB-BFA4-5D8A1321EEFB}" type="presOf" srcId="{94AA36D9-8BC0-49CD-8203-4FAAD2F30738}" destId="{8A9F81A1-A2C1-466E-A8DC-D466F03BC2A6}" srcOrd="0" destOrd="0" presId="urn:microsoft.com/office/officeart/2005/8/layout/chevron2"/>
    <dgm:cxn modelId="{26B453BF-B9D5-4360-A96E-A2DBB396E546}" srcId="{C65D9674-86A2-4890-91B4-319F907AEBBC}" destId="{94AA36D9-8BC0-49CD-8203-4FAAD2F30738}" srcOrd="3" destOrd="0" parTransId="{22BCF8E8-F3D4-4753-9490-CF68696F57E5}" sibTransId="{A6D00A83-FC73-4D55-9B8E-739EE77F3A89}"/>
    <dgm:cxn modelId="{A894486D-7872-4D41-A71D-447626BD38D1}" srcId="{C65D9674-86A2-4890-91B4-319F907AEBBC}" destId="{0029FB67-2ED8-4E68-B614-AE6198188F0D}" srcOrd="0" destOrd="0" parTransId="{1B1F9C26-E7E9-4987-82D9-7774DC1C6086}" sibTransId="{8A273D13-F0EE-4996-A1BC-4428A2A03C2D}"/>
    <dgm:cxn modelId="{4129310B-E45F-4468-B851-6431A7EFB7AC}" type="presOf" srcId="{40A5A47A-AB3C-4DF0-AE7E-D747074A24D1}" destId="{FFC60134-F0DE-4B8A-A5B9-D1FD0B4A1678}" srcOrd="0" destOrd="0" presId="urn:microsoft.com/office/officeart/2005/8/layout/chevron2"/>
    <dgm:cxn modelId="{B6896477-35AE-494C-8A98-2762030F7B5E}" type="presOf" srcId="{C3A8353E-FB83-4D83-A53B-E3AA74232E10}" destId="{46224694-4E95-4803-AE6C-E3936F0B63B1}" srcOrd="0" destOrd="0" presId="urn:microsoft.com/office/officeart/2005/8/layout/chevron2"/>
    <dgm:cxn modelId="{FB8D796B-A273-4A8B-B51A-91FB78B3163A}" type="presOf" srcId="{FFC22F62-70B6-4D14-A325-F67D6F25EFEE}" destId="{6852082E-537D-4F8C-AC2C-34EDDDCE1A3E}" srcOrd="0" destOrd="0" presId="urn:microsoft.com/office/officeart/2005/8/layout/chevron2"/>
    <dgm:cxn modelId="{EADD1031-081C-4BC3-8083-63C6087BE4CF}" srcId="{0029FB67-2ED8-4E68-B614-AE6198188F0D}" destId="{83D5A4B8-C790-4567-BDF1-CDB84646DDFA}" srcOrd="0" destOrd="0" parTransId="{535D9063-8CF1-427C-BD00-064BD4CDDC20}" sibTransId="{01D4622F-16CE-4A13-ABE6-7355F43B9D01}"/>
    <dgm:cxn modelId="{B878D25E-CAD0-4F84-9330-052F631D47BF}" type="presOf" srcId="{C9775EE8-9458-4FED-B021-A111CFF5CD27}" destId="{36458776-C74B-4ECE-B7A5-42551EEC2E99}" srcOrd="0" destOrd="0" presId="urn:microsoft.com/office/officeart/2005/8/layout/chevron2"/>
    <dgm:cxn modelId="{4DBF1B2F-7885-48B7-B688-1CCB38ADD3DD}" type="presOf" srcId="{7DA59F1F-E1D8-4839-97E0-841B4AF59F9C}" destId="{28F15B9C-1B14-4D0C-9593-69D271C51B44}" srcOrd="0" destOrd="0" presId="urn:microsoft.com/office/officeart/2005/8/layout/chevron2"/>
    <dgm:cxn modelId="{A02739F4-B1AE-4568-BC12-C277623B0200}" type="presParOf" srcId="{884E5005-7621-454A-9CB1-58626C29AF42}" destId="{9DA86BB0-A9DA-4A76-AC91-22860B505093}" srcOrd="0" destOrd="0" presId="urn:microsoft.com/office/officeart/2005/8/layout/chevron2"/>
    <dgm:cxn modelId="{3F19EBF7-F67A-441A-920D-D4DED54D28F8}" type="presParOf" srcId="{9DA86BB0-A9DA-4A76-AC91-22860B505093}" destId="{E0CBE2AF-BC21-4CED-B03A-C672007C39D6}" srcOrd="0" destOrd="0" presId="urn:microsoft.com/office/officeart/2005/8/layout/chevron2"/>
    <dgm:cxn modelId="{81D14128-C30D-4DA2-B8C8-F59327A683FF}" type="presParOf" srcId="{9DA86BB0-A9DA-4A76-AC91-22860B505093}" destId="{E72AE483-738B-4DB5-917A-37801FD8CEE1}" srcOrd="1" destOrd="0" presId="urn:microsoft.com/office/officeart/2005/8/layout/chevron2"/>
    <dgm:cxn modelId="{4EABCB64-B991-4F63-AF18-2C6C116BD9EE}" type="presParOf" srcId="{884E5005-7621-454A-9CB1-58626C29AF42}" destId="{4CE994C5-82CD-48CA-8715-219C48AE6EDA}" srcOrd="1" destOrd="0" presId="urn:microsoft.com/office/officeart/2005/8/layout/chevron2"/>
    <dgm:cxn modelId="{B43B6997-76FE-466A-A4B2-24C62CCAADB5}" type="presParOf" srcId="{884E5005-7621-454A-9CB1-58626C29AF42}" destId="{B89970AD-F3F5-492A-BEFA-76DA3B13DABE}" srcOrd="2" destOrd="0" presId="urn:microsoft.com/office/officeart/2005/8/layout/chevron2"/>
    <dgm:cxn modelId="{3B4FB518-AAE1-4CEA-872F-2EF9BED3345C}" type="presParOf" srcId="{B89970AD-F3F5-492A-BEFA-76DA3B13DABE}" destId="{28F15B9C-1B14-4D0C-9593-69D271C51B44}" srcOrd="0" destOrd="0" presId="urn:microsoft.com/office/officeart/2005/8/layout/chevron2"/>
    <dgm:cxn modelId="{B543AEB0-31D6-4E13-8E9C-53C3DE2EA319}" type="presParOf" srcId="{B89970AD-F3F5-492A-BEFA-76DA3B13DABE}" destId="{36458776-C74B-4ECE-B7A5-42551EEC2E99}" srcOrd="1" destOrd="0" presId="urn:microsoft.com/office/officeart/2005/8/layout/chevron2"/>
    <dgm:cxn modelId="{6156A01B-08BA-46F5-BBE1-4B5AB8AA25A2}" type="presParOf" srcId="{884E5005-7621-454A-9CB1-58626C29AF42}" destId="{2CEC84C4-4CFC-447F-9085-749CDAFC422E}" srcOrd="3" destOrd="0" presId="urn:microsoft.com/office/officeart/2005/8/layout/chevron2"/>
    <dgm:cxn modelId="{A0E03F07-F6FA-4162-ACD6-CD81C226EFE9}" type="presParOf" srcId="{884E5005-7621-454A-9CB1-58626C29AF42}" destId="{74A34E3E-3602-4278-A71B-387C67DF4464}" srcOrd="4" destOrd="0" presId="urn:microsoft.com/office/officeart/2005/8/layout/chevron2"/>
    <dgm:cxn modelId="{B4CF3F29-AA8E-4D71-8815-23E9418C6A7D}" type="presParOf" srcId="{74A34E3E-3602-4278-A71B-387C67DF4464}" destId="{1E0A0637-80E6-463C-ABE1-150BB34D0355}" srcOrd="0" destOrd="0" presId="urn:microsoft.com/office/officeart/2005/8/layout/chevron2"/>
    <dgm:cxn modelId="{5D30F947-7563-4F16-B084-C138C1C1DC0C}" type="presParOf" srcId="{74A34E3E-3602-4278-A71B-387C67DF4464}" destId="{46224694-4E95-4803-AE6C-E3936F0B63B1}" srcOrd="1" destOrd="0" presId="urn:microsoft.com/office/officeart/2005/8/layout/chevron2"/>
    <dgm:cxn modelId="{88CF47E3-C3A3-4BDF-8923-EBDE873A9C9D}" type="presParOf" srcId="{884E5005-7621-454A-9CB1-58626C29AF42}" destId="{4012012A-A1FB-47EE-9D08-E6DAF6BA6159}" srcOrd="5" destOrd="0" presId="urn:microsoft.com/office/officeart/2005/8/layout/chevron2"/>
    <dgm:cxn modelId="{F79811DF-77FD-4321-AF7B-F3A57D4E37B1}" type="presParOf" srcId="{884E5005-7621-454A-9CB1-58626C29AF42}" destId="{74E076D7-6198-4EE2-B643-A316400214E1}" srcOrd="6" destOrd="0" presId="urn:microsoft.com/office/officeart/2005/8/layout/chevron2"/>
    <dgm:cxn modelId="{DD1C22B8-9D50-45CA-98E4-F9D148028072}" type="presParOf" srcId="{74E076D7-6198-4EE2-B643-A316400214E1}" destId="{8A9F81A1-A2C1-466E-A8DC-D466F03BC2A6}" srcOrd="0" destOrd="0" presId="urn:microsoft.com/office/officeart/2005/8/layout/chevron2"/>
    <dgm:cxn modelId="{3839667A-0AFC-400B-8F2D-69EE98526D96}" type="presParOf" srcId="{74E076D7-6198-4EE2-B643-A316400214E1}" destId="{6852082E-537D-4F8C-AC2C-34EDDDCE1A3E}" srcOrd="1" destOrd="0" presId="urn:microsoft.com/office/officeart/2005/8/layout/chevron2"/>
    <dgm:cxn modelId="{8D045A2D-86D6-47F3-B3C1-F812511D694D}" type="presParOf" srcId="{884E5005-7621-454A-9CB1-58626C29AF42}" destId="{9D222749-8415-4833-B2F3-1BB5242D48E0}" srcOrd="7" destOrd="0" presId="urn:microsoft.com/office/officeart/2005/8/layout/chevron2"/>
    <dgm:cxn modelId="{1C3910B6-053A-46BC-AC2F-61D0B88B13DA}" type="presParOf" srcId="{884E5005-7621-454A-9CB1-58626C29AF42}" destId="{47173BE8-813E-4CA7-B8B2-DB968C3EF257}" srcOrd="8" destOrd="0" presId="urn:microsoft.com/office/officeart/2005/8/layout/chevron2"/>
    <dgm:cxn modelId="{EE560441-52F6-49F5-8ACF-A6E6A5201CAC}" type="presParOf" srcId="{47173BE8-813E-4CA7-B8B2-DB968C3EF257}" destId="{3F5B5674-55D0-4EEC-A5ED-15078B07CF25}" srcOrd="0" destOrd="0" presId="urn:microsoft.com/office/officeart/2005/8/layout/chevron2"/>
    <dgm:cxn modelId="{FED544B6-4FAE-48C9-8C75-905CCE5230E3}" type="presParOf" srcId="{47173BE8-813E-4CA7-B8B2-DB968C3EF257}" destId="{C0A3A0EB-AB07-4ECE-8042-B0B21338CCF8}" srcOrd="1" destOrd="0" presId="urn:microsoft.com/office/officeart/2005/8/layout/chevron2"/>
    <dgm:cxn modelId="{74538C37-981C-4F0F-9CFB-4420F34D4561}" type="presParOf" srcId="{884E5005-7621-454A-9CB1-58626C29AF42}" destId="{06199443-BCFD-4A58-930D-2E47B7984C22}" srcOrd="9" destOrd="0" presId="urn:microsoft.com/office/officeart/2005/8/layout/chevron2"/>
    <dgm:cxn modelId="{4B9149A0-06D6-4D0A-A329-773F37EAFD9B}" type="presParOf" srcId="{884E5005-7621-454A-9CB1-58626C29AF42}" destId="{22E83C8B-F8D1-4AD9-8B33-15E1C27E2E2F}" srcOrd="10" destOrd="0" presId="urn:microsoft.com/office/officeart/2005/8/layout/chevron2"/>
    <dgm:cxn modelId="{1A23F2E2-91E9-41E4-9CC8-A95886FB57B5}" type="presParOf" srcId="{22E83C8B-F8D1-4AD9-8B33-15E1C27E2E2F}" destId="{FFC60134-F0DE-4B8A-A5B9-D1FD0B4A1678}" srcOrd="0" destOrd="0" presId="urn:microsoft.com/office/officeart/2005/8/layout/chevron2"/>
    <dgm:cxn modelId="{32563F6A-0CDA-4500-83F1-BA15B0466EE4}" type="presParOf" srcId="{22E83C8B-F8D1-4AD9-8B33-15E1C27E2E2F}" destId="{7EC642F6-DC4F-4D1E-8EA6-E31DB007EAB0}" srcOrd="1" destOrd="0" presId="urn:microsoft.com/office/officeart/2005/8/layout/chevron2"/>
    <dgm:cxn modelId="{4AAC459D-737A-4D55-81B2-BBD1DFCD2D11}" type="presParOf" srcId="{884E5005-7621-454A-9CB1-58626C29AF42}" destId="{8ABE6D56-F58C-4737-8538-5D74DA389B41}" srcOrd="11" destOrd="0" presId="urn:microsoft.com/office/officeart/2005/8/layout/chevron2"/>
    <dgm:cxn modelId="{5C8FB015-4D3B-49EB-AF81-72C0674F06FF}" type="presParOf" srcId="{884E5005-7621-454A-9CB1-58626C29AF42}" destId="{62BD2D26-CCEE-475D-9632-ADCBEC8F7725}" srcOrd="12" destOrd="0" presId="urn:microsoft.com/office/officeart/2005/8/layout/chevron2"/>
    <dgm:cxn modelId="{1538480F-3695-423F-A4D9-BD28AB585C1A}" type="presParOf" srcId="{62BD2D26-CCEE-475D-9632-ADCBEC8F7725}" destId="{05F027D5-294E-4FB1-BF74-6B150E32279F}" srcOrd="0" destOrd="0" presId="urn:microsoft.com/office/officeart/2005/8/layout/chevron2"/>
    <dgm:cxn modelId="{6EF551B6-AE15-41C3-919C-46AE785D4541}" type="presParOf" srcId="{62BD2D26-CCEE-475D-9632-ADCBEC8F7725}" destId="{048A1FFE-CB31-4929-9886-6D932F82E0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E5DE98-EBCF-4D27-A520-59651462CC0B}" type="doc">
      <dgm:prSet loTypeId="urn:microsoft.com/office/officeart/2008/layout/Hexagon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185861-F004-4712-86CB-08CD8BC25B67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smtClean="0"/>
            <a:t>Vision</a:t>
          </a:r>
          <a:endParaRPr lang="en-US" dirty="0"/>
        </a:p>
      </dgm:t>
    </dgm:pt>
    <dgm:pt modelId="{C143567D-85A4-4C40-962F-B7EB279B96B5}" type="parTrans" cxnId="{8C5477A4-71E7-4B1A-9926-93900AE0B2A6}">
      <dgm:prSet/>
      <dgm:spPr/>
      <dgm:t>
        <a:bodyPr/>
        <a:lstStyle/>
        <a:p>
          <a:endParaRPr lang="en-US"/>
        </a:p>
      </dgm:t>
    </dgm:pt>
    <dgm:pt modelId="{BFC45968-9B41-46B0-80A7-69EF8301E0B2}" type="sibTrans" cxnId="{8C5477A4-71E7-4B1A-9926-93900AE0B2A6}">
      <dgm:prSet/>
      <dgm:spPr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endParaRPr lang="en-US"/>
        </a:p>
      </dgm:t>
    </dgm:pt>
    <dgm:pt modelId="{45871231-1642-45EB-950C-3ADEC43E335D}">
      <dgm:prSet phldrT="[Text]"/>
      <dgm:spPr/>
      <dgm:t>
        <a:bodyPr/>
        <a:lstStyle/>
        <a:p>
          <a:r>
            <a:rPr lang="en-US" dirty="0" smtClean="0"/>
            <a:t>Values</a:t>
          </a:r>
          <a:endParaRPr lang="en-US" dirty="0"/>
        </a:p>
      </dgm:t>
    </dgm:pt>
    <dgm:pt modelId="{91130466-D0F4-488D-B2DA-891651E5B64A}" type="parTrans" cxnId="{42E49A5A-DC77-4080-8B54-340523B35F8B}">
      <dgm:prSet/>
      <dgm:spPr/>
      <dgm:t>
        <a:bodyPr/>
        <a:lstStyle/>
        <a:p>
          <a:endParaRPr lang="en-US"/>
        </a:p>
      </dgm:t>
    </dgm:pt>
    <dgm:pt modelId="{2ABB6BC5-58CD-4A3B-94EE-23483A5846D8}" type="sibTrans" cxnId="{42E49A5A-DC77-4080-8B54-340523B35F8B}">
      <dgm:prSet/>
      <dgm:spPr/>
      <dgm:t>
        <a:bodyPr/>
        <a:lstStyle/>
        <a:p>
          <a:endParaRPr lang="en-US"/>
        </a:p>
      </dgm:t>
    </dgm:pt>
    <dgm:pt modelId="{78B5C8F2-1305-4A03-908D-A6C6FF0D5325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 smtClean="0"/>
            <a:t>Mission</a:t>
          </a:r>
          <a:endParaRPr lang="en-US" dirty="0"/>
        </a:p>
      </dgm:t>
    </dgm:pt>
    <dgm:pt modelId="{302C9DF9-876E-4C47-91FB-319B07A0D059}" type="parTrans" cxnId="{F855B132-C1C5-4CCE-B24E-AD1DDC372727}">
      <dgm:prSet/>
      <dgm:spPr/>
      <dgm:t>
        <a:bodyPr/>
        <a:lstStyle/>
        <a:p>
          <a:endParaRPr lang="en-US"/>
        </a:p>
      </dgm:t>
    </dgm:pt>
    <dgm:pt modelId="{DAB1C584-1C47-45A3-AB2F-688DD9923529}" type="sibTrans" cxnId="{F855B132-C1C5-4CCE-B24E-AD1DDC372727}">
      <dgm:prSet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endParaRPr lang="en-US"/>
        </a:p>
      </dgm:t>
    </dgm:pt>
    <dgm:pt modelId="{9EE5B7C1-83A8-4CC5-B31C-88D86E7BD6DA}" type="pres">
      <dgm:prSet presAssocID="{05E5DE98-EBCF-4D27-A520-59651462CC0B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C3F15011-9453-4133-A5DD-019CCFD73DF5}" type="pres">
      <dgm:prSet presAssocID="{D9185861-F004-4712-86CB-08CD8BC25B67}" presName="text1" presStyleCnt="0"/>
      <dgm:spPr/>
    </dgm:pt>
    <dgm:pt modelId="{6CB08458-A419-4CBD-8755-EFD4A47A592B}" type="pres">
      <dgm:prSet presAssocID="{D9185861-F004-4712-86CB-08CD8BC25B67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6FA393-5979-4A4E-9858-E0DFF54C9475}" type="pres">
      <dgm:prSet presAssocID="{D9185861-F004-4712-86CB-08CD8BC25B67}" presName="textaccent1" presStyleCnt="0"/>
      <dgm:spPr/>
    </dgm:pt>
    <dgm:pt modelId="{78E0CD21-3711-4E2C-996F-D458F2A99151}" type="pres">
      <dgm:prSet presAssocID="{D9185861-F004-4712-86CB-08CD8BC25B67}" presName="accentRepeatNode" presStyleLbl="solidAlignAcc1" presStyleIdx="0" presStyleCnt="6"/>
      <dgm:spPr/>
    </dgm:pt>
    <dgm:pt modelId="{41823DA9-5BAE-449E-9B6E-C47C2A75FD64}" type="pres">
      <dgm:prSet presAssocID="{BFC45968-9B41-46B0-80A7-69EF8301E0B2}" presName="image1" presStyleCnt="0"/>
      <dgm:spPr/>
    </dgm:pt>
    <dgm:pt modelId="{FB6B8BA3-E2AA-4482-961D-7BDB8D8CF7AA}" type="pres">
      <dgm:prSet presAssocID="{BFC45968-9B41-46B0-80A7-69EF8301E0B2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B51C44BD-91D3-489A-A27B-89A6AF5D2327}" type="pres">
      <dgm:prSet presAssocID="{BFC45968-9B41-46B0-80A7-69EF8301E0B2}" presName="imageaccent1" presStyleCnt="0"/>
      <dgm:spPr/>
    </dgm:pt>
    <dgm:pt modelId="{2AA7F458-ADDF-4186-B3DB-5E7740C28F8E}" type="pres">
      <dgm:prSet presAssocID="{BFC45968-9B41-46B0-80A7-69EF8301E0B2}" presName="accentRepeatNode" presStyleLbl="solidAlignAcc1" presStyleIdx="1" presStyleCnt="6"/>
      <dgm:spPr/>
    </dgm:pt>
    <dgm:pt modelId="{40232299-F544-472A-8C96-EBFBEE52AF88}" type="pres">
      <dgm:prSet presAssocID="{45871231-1642-45EB-950C-3ADEC43E335D}" presName="text2" presStyleCnt="0"/>
      <dgm:spPr/>
    </dgm:pt>
    <dgm:pt modelId="{1E11AF7A-FFA2-4090-81E4-E91C147F0617}" type="pres">
      <dgm:prSet presAssocID="{45871231-1642-45EB-950C-3ADEC43E335D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B756B7-486E-4027-8E4C-5F4D480BCD66}" type="pres">
      <dgm:prSet presAssocID="{45871231-1642-45EB-950C-3ADEC43E335D}" presName="textaccent2" presStyleCnt="0"/>
      <dgm:spPr/>
    </dgm:pt>
    <dgm:pt modelId="{ADFAB69C-52A7-4CEF-8165-6597C44E0DB2}" type="pres">
      <dgm:prSet presAssocID="{45871231-1642-45EB-950C-3ADEC43E335D}" presName="accentRepeatNode" presStyleLbl="solidAlignAcc1" presStyleIdx="2" presStyleCnt="6"/>
      <dgm:spPr/>
    </dgm:pt>
    <dgm:pt modelId="{F7EFB03E-396F-43E3-954E-36230CB8A4FC}" type="pres">
      <dgm:prSet presAssocID="{2ABB6BC5-58CD-4A3B-94EE-23483A5846D8}" presName="image2" presStyleCnt="0"/>
      <dgm:spPr/>
    </dgm:pt>
    <dgm:pt modelId="{417E14B5-2A98-417A-8B5C-A2361B05516C}" type="pres">
      <dgm:prSet presAssocID="{2ABB6BC5-58CD-4A3B-94EE-23483A5846D8}" presName="imageRepeatNode" presStyleLbl="alignAcc1" presStyleIdx="1" presStyleCnt="3"/>
      <dgm:spPr/>
      <dgm:t>
        <a:bodyPr/>
        <a:lstStyle/>
        <a:p>
          <a:endParaRPr lang="en-US"/>
        </a:p>
      </dgm:t>
    </dgm:pt>
    <dgm:pt modelId="{81390B1E-645C-4717-8B63-846536A8CB16}" type="pres">
      <dgm:prSet presAssocID="{2ABB6BC5-58CD-4A3B-94EE-23483A5846D8}" presName="imageaccent2" presStyleCnt="0"/>
      <dgm:spPr/>
    </dgm:pt>
    <dgm:pt modelId="{97A4ECEB-3DBD-4B04-BF05-5F45601EEDD6}" type="pres">
      <dgm:prSet presAssocID="{2ABB6BC5-58CD-4A3B-94EE-23483A5846D8}" presName="accentRepeatNode" presStyleLbl="solidAlignAcc1" presStyleIdx="3" presStyleCnt="6"/>
      <dgm:spPr/>
    </dgm:pt>
    <dgm:pt modelId="{31C8C5AF-933E-449A-BE0F-7B798D8B7FED}" type="pres">
      <dgm:prSet presAssocID="{78B5C8F2-1305-4A03-908D-A6C6FF0D5325}" presName="text3" presStyleCnt="0"/>
      <dgm:spPr/>
    </dgm:pt>
    <dgm:pt modelId="{E4441083-810F-4906-AEBD-B780B1D14B13}" type="pres">
      <dgm:prSet presAssocID="{78B5C8F2-1305-4A03-908D-A6C6FF0D5325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483D01-F56A-4645-A038-1C8828449B2F}" type="pres">
      <dgm:prSet presAssocID="{78B5C8F2-1305-4A03-908D-A6C6FF0D5325}" presName="textaccent3" presStyleCnt="0"/>
      <dgm:spPr/>
    </dgm:pt>
    <dgm:pt modelId="{D527190C-E020-4C0E-BF13-2B0232F2BE12}" type="pres">
      <dgm:prSet presAssocID="{78B5C8F2-1305-4A03-908D-A6C6FF0D5325}" presName="accentRepeatNode" presStyleLbl="solidAlignAcc1" presStyleIdx="4" presStyleCnt="6"/>
      <dgm:spPr/>
    </dgm:pt>
    <dgm:pt modelId="{928D3F88-3551-44B1-BAF0-3ED25E5BAD03}" type="pres">
      <dgm:prSet presAssocID="{DAB1C584-1C47-45A3-AB2F-688DD9923529}" presName="image3" presStyleCnt="0"/>
      <dgm:spPr/>
    </dgm:pt>
    <dgm:pt modelId="{DAFCA51B-5CEF-452F-B9D3-18CBDC5B8F4E}" type="pres">
      <dgm:prSet presAssocID="{DAB1C584-1C47-45A3-AB2F-688DD9923529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7159182F-D7A9-4B14-B183-D273567302D2}" type="pres">
      <dgm:prSet presAssocID="{DAB1C584-1C47-45A3-AB2F-688DD9923529}" presName="imageaccent3" presStyleCnt="0"/>
      <dgm:spPr/>
    </dgm:pt>
    <dgm:pt modelId="{D8121517-F3BF-4E45-8FE7-6AD23B6288FA}" type="pres">
      <dgm:prSet presAssocID="{DAB1C584-1C47-45A3-AB2F-688DD9923529}" presName="accentRepeatNode" presStyleLbl="solidAlignAcc1" presStyleIdx="5" presStyleCnt="6"/>
      <dgm:spPr/>
    </dgm:pt>
  </dgm:ptLst>
  <dgm:cxnLst>
    <dgm:cxn modelId="{68D6B4FA-E520-4166-9B86-1CE49FC3EA0E}" type="presOf" srcId="{78B5C8F2-1305-4A03-908D-A6C6FF0D5325}" destId="{E4441083-810F-4906-AEBD-B780B1D14B13}" srcOrd="0" destOrd="0" presId="urn:microsoft.com/office/officeart/2008/layout/HexagonCluster"/>
    <dgm:cxn modelId="{5F5B624D-E390-42B8-8A88-D3980AB3FB21}" type="presOf" srcId="{DAB1C584-1C47-45A3-AB2F-688DD9923529}" destId="{DAFCA51B-5CEF-452F-B9D3-18CBDC5B8F4E}" srcOrd="0" destOrd="0" presId="urn:microsoft.com/office/officeart/2008/layout/HexagonCluster"/>
    <dgm:cxn modelId="{8C5477A4-71E7-4B1A-9926-93900AE0B2A6}" srcId="{05E5DE98-EBCF-4D27-A520-59651462CC0B}" destId="{D9185861-F004-4712-86CB-08CD8BC25B67}" srcOrd="0" destOrd="0" parTransId="{C143567D-85A4-4C40-962F-B7EB279B96B5}" sibTransId="{BFC45968-9B41-46B0-80A7-69EF8301E0B2}"/>
    <dgm:cxn modelId="{3EB3195E-507C-429E-B409-D0E9CD44F560}" type="presOf" srcId="{2ABB6BC5-58CD-4A3B-94EE-23483A5846D8}" destId="{417E14B5-2A98-417A-8B5C-A2361B05516C}" srcOrd="0" destOrd="0" presId="urn:microsoft.com/office/officeart/2008/layout/HexagonCluster"/>
    <dgm:cxn modelId="{CF29F49A-2A9A-42E0-98EC-A08FF0AA256E}" type="presOf" srcId="{05E5DE98-EBCF-4D27-A520-59651462CC0B}" destId="{9EE5B7C1-83A8-4CC5-B31C-88D86E7BD6DA}" srcOrd="0" destOrd="0" presId="urn:microsoft.com/office/officeart/2008/layout/HexagonCluster"/>
    <dgm:cxn modelId="{3259BE6C-383B-40F5-A108-947DC9F6F4E0}" type="presOf" srcId="{45871231-1642-45EB-950C-3ADEC43E335D}" destId="{1E11AF7A-FFA2-4090-81E4-E91C147F0617}" srcOrd="0" destOrd="0" presId="urn:microsoft.com/office/officeart/2008/layout/HexagonCluster"/>
    <dgm:cxn modelId="{0A1E0A60-576C-46C6-827D-4CBBBCF56925}" type="presOf" srcId="{D9185861-F004-4712-86CB-08CD8BC25B67}" destId="{6CB08458-A419-4CBD-8755-EFD4A47A592B}" srcOrd="0" destOrd="0" presId="urn:microsoft.com/office/officeart/2008/layout/HexagonCluster"/>
    <dgm:cxn modelId="{F855B132-C1C5-4CCE-B24E-AD1DDC372727}" srcId="{05E5DE98-EBCF-4D27-A520-59651462CC0B}" destId="{78B5C8F2-1305-4A03-908D-A6C6FF0D5325}" srcOrd="2" destOrd="0" parTransId="{302C9DF9-876E-4C47-91FB-319B07A0D059}" sibTransId="{DAB1C584-1C47-45A3-AB2F-688DD9923529}"/>
    <dgm:cxn modelId="{42E49A5A-DC77-4080-8B54-340523B35F8B}" srcId="{05E5DE98-EBCF-4D27-A520-59651462CC0B}" destId="{45871231-1642-45EB-950C-3ADEC43E335D}" srcOrd="1" destOrd="0" parTransId="{91130466-D0F4-488D-B2DA-891651E5B64A}" sibTransId="{2ABB6BC5-58CD-4A3B-94EE-23483A5846D8}"/>
    <dgm:cxn modelId="{F759594B-D7EC-43CE-BC72-A3587BD56CAB}" type="presOf" srcId="{BFC45968-9B41-46B0-80A7-69EF8301E0B2}" destId="{FB6B8BA3-E2AA-4482-961D-7BDB8D8CF7AA}" srcOrd="0" destOrd="0" presId="urn:microsoft.com/office/officeart/2008/layout/HexagonCluster"/>
    <dgm:cxn modelId="{F71BE49C-33B2-46CD-BDD1-B0A937BBE21D}" type="presParOf" srcId="{9EE5B7C1-83A8-4CC5-B31C-88D86E7BD6DA}" destId="{C3F15011-9453-4133-A5DD-019CCFD73DF5}" srcOrd="0" destOrd="0" presId="urn:microsoft.com/office/officeart/2008/layout/HexagonCluster"/>
    <dgm:cxn modelId="{B963B150-130F-4AE2-ADDF-7D4D2BFF814D}" type="presParOf" srcId="{C3F15011-9453-4133-A5DD-019CCFD73DF5}" destId="{6CB08458-A419-4CBD-8755-EFD4A47A592B}" srcOrd="0" destOrd="0" presId="urn:microsoft.com/office/officeart/2008/layout/HexagonCluster"/>
    <dgm:cxn modelId="{CCB9C7BF-B15A-4ECB-B493-91010CFEBA3A}" type="presParOf" srcId="{9EE5B7C1-83A8-4CC5-B31C-88D86E7BD6DA}" destId="{716FA393-5979-4A4E-9858-E0DFF54C9475}" srcOrd="1" destOrd="0" presId="urn:microsoft.com/office/officeart/2008/layout/HexagonCluster"/>
    <dgm:cxn modelId="{81F2A6A1-2336-445E-89D6-E9A485D5DDB3}" type="presParOf" srcId="{716FA393-5979-4A4E-9858-E0DFF54C9475}" destId="{78E0CD21-3711-4E2C-996F-D458F2A99151}" srcOrd="0" destOrd="0" presId="urn:microsoft.com/office/officeart/2008/layout/HexagonCluster"/>
    <dgm:cxn modelId="{1B3A1D29-9227-4543-B001-CDA97DDFCB7F}" type="presParOf" srcId="{9EE5B7C1-83A8-4CC5-B31C-88D86E7BD6DA}" destId="{41823DA9-5BAE-449E-9B6E-C47C2A75FD64}" srcOrd="2" destOrd="0" presId="urn:microsoft.com/office/officeart/2008/layout/HexagonCluster"/>
    <dgm:cxn modelId="{CD39FC43-7C49-4BE6-BB5C-FC6FF2CC74D2}" type="presParOf" srcId="{41823DA9-5BAE-449E-9B6E-C47C2A75FD64}" destId="{FB6B8BA3-E2AA-4482-961D-7BDB8D8CF7AA}" srcOrd="0" destOrd="0" presId="urn:microsoft.com/office/officeart/2008/layout/HexagonCluster"/>
    <dgm:cxn modelId="{281D1317-E8E6-4CF0-B7E8-73CEBD335717}" type="presParOf" srcId="{9EE5B7C1-83A8-4CC5-B31C-88D86E7BD6DA}" destId="{B51C44BD-91D3-489A-A27B-89A6AF5D2327}" srcOrd="3" destOrd="0" presId="urn:microsoft.com/office/officeart/2008/layout/HexagonCluster"/>
    <dgm:cxn modelId="{1CE68B25-237E-4491-8BFC-5BF55515AC0F}" type="presParOf" srcId="{B51C44BD-91D3-489A-A27B-89A6AF5D2327}" destId="{2AA7F458-ADDF-4186-B3DB-5E7740C28F8E}" srcOrd="0" destOrd="0" presId="urn:microsoft.com/office/officeart/2008/layout/HexagonCluster"/>
    <dgm:cxn modelId="{53669C26-D8B1-4CC6-B4BE-F429DB078836}" type="presParOf" srcId="{9EE5B7C1-83A8-4CC5-B31C-88D86E7BD6DA}" destId="{40232299-F544-472A-8C96-EBFBEE52AF88}" srcOrd="4" destOrd="0" presId="urn:microsoft.com/office/officeart/2008/layout/HexagonCluster"/>
    <dgm:cxn modelId="{07DAB64A-7CBC-4883-ABEA-8649471544B4}" type="presParOf" srcId="{40232299-F544-472A-8C96-EBFBEE52AF88}" destId="{1E11AF7A-FFA2-4090-81E4-E91C147F0617}" srcOrd="0" destOrd="0" presId="urn:microsoft.com/office/officeart/2008/layout/HexagonCluster"/>
    <dgm:cxn modelId="{10C0AB43-E14A-4CC4-92E5-DD820F66B025}" type="presParOf" srcId="{9EE5B7C1-83A8-4CC5-B31C-88D86E7BD6DA}" destId="{F1B756B7-486E-4027-8E4C-5F4D480BCD66}" srcOrd="5" destOrd="0" presId="urn:microsoft.com/office/officeart/2008/layout/HexagonCluster"/>
    <dgm:cxn modelId="{787A21A3-72F7-4608-B5FC-76E2F9D40C3D}" type="presParOf" srcId="{F1B756B7-486E-4027-8E4C-5F4D480BCD66}" destId="{ADFAB69C-52A7-4CEF-8165-6597C44E0DB2}" srcOrd="0" destOrd="0" presId="urn:microsoft.com/office/officeart/2008/layout/HexagonCluster"/>
    <dgm:cxn modelId="{30D3D451-3F0A-48E9-A983-31BB72962B85}" type="presParOf" srcId="{9EE5B7C1-83A8-4CC5-B31C-88D86E7BD6DA}" destId="{F7EFB03E-396F-43E3-954E-36230CB8A4FC}" srcOrd="6" destOrd="0" presId="urn:microsoft.com/office/officeart/2008/layout/HexagonCluster"/>
    <dgm:cxn modelId="{4A6C8C6B-B4EC-4FAA-AEA6-3887F6AD267B}" type="presParOf" srcId="{F7EFB03E-396F-43E3-954E-36230CB8A4FC}" destId="{417E14B5-2A98-417A-8B5C-A2361B05516C}" srcOrd="0" destOrd="0" presId="urn:microsoft.com/office/officeart/2008/layout/HexagonCluster"/>
    <dgm:cxn modelId="{5290D617-A530-455F-B07E-900070D7C4FB}" type="presParOf" srcId="{9EE5B7C1-83A8-4CC5-B31C-88D86E7BD6DA}" destId="{81390B1E-645C-4717-8B63-846536A8CB16}" srcOrd="7" destOrd="0" presId="urn:microsoft.com/office/officeart/2008/layout/HexagonCluster"/>
    <dgm:cxn modelId="{5ECCFE07-F504-4A8D-869E-11A35C3B9672}" type="presParOf" srcId="{81390B1E-645C-4717-8B63-846536A8CB16}" destId="{97A4ECEB-3DBD-4B04-BF05-5F45601EEDD6}" srcOrd="0" destOrd="0" presId="urn:microsoft.com/office/officeart/2008/layout/HexagonCluster"/>
    <dgm:cxn modelId="{3936A795-92B7-4849-AE99-C1EFA6FC5BE3}" type="presParOf" srcId="{9EE5B7C1-83A8-4CC5-B31C-88D86E7BD6DA}" destId="{31C8C5AF-933E-449A-BE0F-7B798D8B7FED}" srcOrd="8" destOrd="0" presId="urn:microsoft.com/office/officeart/2008/layout/HexagonCluster"/>
    <dgm:cxn modelId="{96D25631-C5CD-48B7-B9D3-69F616ED666B}" type="presParOf" srcId="{31C8C5AF-933E-449A-BE0F-7B798D8B7FED}" destId="{E4441083-810F-4906-AEBD-B780B1D14B13}" srcOrd="0" destOrd="0" presId="urn:microsoft.com/office/officeart/2008/layout/HexagonCluster"/>
    <dgm:cxn modelId="{A27679EB-0180-45D9-97D9-96BC6E77E7E3}" type="presParOf" srcId="{9EE5B7C1-83A8-4CC5-B31C-88D86E7BD6DA}" destId="{BD483D01-F56A-4645-A038-1C8828449B2F}" srcOrd="9" destOrd="0" presId="urn:microsoft.com/office/officeart/2008/layout/HexagonCluster"/>
    <dgm:cxn modelId="{764E3507-5421-40B2-A7E2-96AFBA7AE2C8}" type="presParOf" srcId="{BD483D01-F56A-4645-A038-1C8828449B2F}" destId="{D527190C-E020-4C0E-BF13-2B0232F2BE12}" srcOrd="0" destOrd="0" presId="urn:microsoft.com/office/officeart/2008/layout/HexagonCluster"/>
    <dgm:cxn modelId="{0E4398D7-FF3E-41B3-83A9-3C1C8DED4F50}" type="presParOf" srcId="{9EE5B7C1-83A8-4CC5-B31C-88D86E7BD6DA}" destId="{928D3F88-3551-44B1-BAF0-3ED25E5BAD03}" srcOrd="10" destOrd="0" presId="urn:microsoft.com/office/officeart/2008/layout/HexagonCluster"/>
    <dgm:cxn modelId="{DEDB5FB2-574F-41E4-B6D0-62CA56D930F1}" type="presParOf" srcId="{928D3F88-3551-44B1-BAF0-3ED25E5BAD03}" destId="{DAFCA51B-5CEF-452F-B9D3-18CBDC5B8F4E}" srcOrd="0" destOrd="0" presId="urn:microsoft.com/office/officeart/2008/layout/HexagonCluster"/>
    <dgm:cxn modelId="{EC88D75E-D0F6-4C94-A594-20037EF3C1CD}" type="presParOf" srcId="{9EE5B7C1-83A8-4CC5-B31C-88D86E7BD6DA}" destId="{7159182F-D7A9-4B14-B183-D273567302D2}" srcOrd="11" destOrd="0" presId="urn:microsoft.com/office/officeart/2008/layout/HexagonCluster"/>
    <dgm:cxn modelId="{E16C1FD9-BB15-4C3D-9C1D-EDF23E24D785}" type="presParOf" srcId="{7159182F-D7A9-4B14-B183-D273567302D2}" destId="{D8121517-F3BF-4E45-8FE7-6AD23B6288FA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D2D69-DB80-40DF-87CE-9D0BDEE816BD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3DCB2-737B-4395-90D0-60DE7F3E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9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534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724" indent="-285663" defTabSz="912534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651" indent="-228530" defTabSz="912534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9710" indent="-228530" defTabSz="912534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6770" indent="-228530" defTabSz="912534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3832" indent="-228530" defTabSz="912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0891" indent="-228530" defTabSz="912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7953" indent="-228530" defTabSz="912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011" indent="-228530" defTabSz="912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BEEBE41-3BE2-4998-B2BF-2D5AB29A43DD}" type="slidenum">
              <a:rPr lang="en-US" sz="1200"/>
              <a:pPr/>
              <a:t>26</a:t>
            </a:fld>
            <a:endParaRPr lang="en-US" sz="1200" dirty="0"/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5650" cy="3425825"/>
          </a:xfrm>
          <a:ln w="12700" cap="flat"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92" y="4343522"/>
            <a:ext cx="5026025" cy="4114243"/>
          </a:xfrm>
          <a:noFill/>
        </p:spPr>
        <p:txBody>
          <a:bodyPr lIns="92107" tIns="46056" rIns="92107" bIns="46056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7620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77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7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84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84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2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327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35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42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15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853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95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83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00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67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31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87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600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9662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363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402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16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3998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5056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72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696200" y="152400"/>
            <a:ext cx="838200" cy="38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50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203CF-C252-44DC-8B3F-9E85501C2F96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55554-F63D-4571-BC32-FDB5343A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9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2209800"/>
            <a:ext cx="6324600" cy="762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800" dirty="0" smtClean="0"/>
              <a:t>Quality Leadership  </a:t>
            </a:r>
            <a:br>
              <a:rPr lang="en-US" sz="4800" dirty="0" smtClean="0"/>
            </a:br>
            <a:r>
              <a:rPr lang="en-US" sz="4800" dirty="0" smtClean="0"/>
              <a:t>and Structure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53000" y="4038600"/>
            <a:ext cx="2735263" cy="612775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Chapter 2</a:t>
            </a:r>
          </a:p>
        </p:txBody>
      </p:sp>
      <p:pic>
        <p:nvPicPr>
          <p:cNvPr id="3084" name="Picture 12" descr="C:\Users\susan\AppData\Local\Microsoft\Windows\Temporary Internet Files\Content.IE5\5S0DLLP7\A-equipo7_(7)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356058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5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be actively and directly involved in spearheading change in the organization</a:t>
            </a:r>
          </a:p>
          <a:p>
            <a:endParaRPr lang="en-US" dirty="0"/>
          </a:p>
          <a:p>
            <a:r>
              <a:rPr lang="en-US" dirty="0" smtClean="0"/>
              <a:t>IHI Triple Aim:</a:t>
            </a:r>
          </a:p>
          <a:p>
            <a:pPr lvl="1"/>
            <a:r>
              <a:rPr lang="en-US" dirty="0" smtClean="0"/>
              <a:t>Improving the health of the population</a:t>
            </a:r>
          </a:p>
          <a:p>
            <a:pPr lvl="1"/>
            <a:r>
              <a:rPr lang="en-US" dirty="0" smtClean="0"/>
              <a:t>Enhancing the experience and outcomes for patients</a:t>
            </a:r>
          </a:p>
          <a:p>
            <a:pPr lvl="1"/>
            <a:r>
              <a:rPr lang="en-US" dirty="0" smtClean="0"/>
              <a:t>Reducing the cost of care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705600" y="76200"/>
            <a:ext cx="1447800" cy="381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Page 27 - 28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88590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pPr algn="ctr"/>
            <a:r>
              <a:rPr lang="en-US" sz="4800" dirty="0"/>
              <a:t>SYSTEMS </a:t>
            </a:r>
            <a:r>
              <a:rPr lang="en-US" sz="4800" dirty="0" smtClean="0"/>
              <a:t>PERSPECTIVE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76200"/>
            <a:ext cx="533400" cy="365125"/>
          </a:xfrm>
        </p:spPr>
        <p:txBody>
          <a:bodyPr/>
          <a:lstStyle/>
          <a:p>
            <a:fld id="{8EE79CA8-EA81-4FF9-8DC4-E684DB8FDFF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295400"/>
            <a:ext cx="54864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System: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Perceived whole whose elements hang together effecting each other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3733800"/>
            <a:ext cx="6248400" cy="2514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Systems Thinking: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 body of principles, methods, and tools focused on the interrelatedness of forces in a system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31908" y="762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28-29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3206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SYSTEMS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Peter Senge – 3 characteristics of system thinking: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deep commitment to ‘real learning’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Be prepared to be wrong </a:t>
            </a:r>
          </a:p>
          <a:p>
            <a:pPr lvl="2"/>
            <a:r>
              <a:rPr lang="en-US" dirty="0" smtClean="0"/>
              <a:t>There is more than one way to see or do something; some ways may be better than others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A need to triangulate</a:t>
            </a:r>
          </a:p>
          <a:p>
            <a:pPr lvl="2"/>
            <a:r>
              <a:rPr lang="en-US" dirty="0" smtClean="0"/>
              <a:t>Need different viewpoints from different people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Page 28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88414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854075" y="685800"/>
            <a:ext cx="7772400" cy="1295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SYSTEMS THINKING </a:t>
            </a:r>
            <a:br>
              <a:rPr lang="en-US" dirty="0" smtClean="0"/>
            </a:br>
            <a:r>
              <a:rPr lang="en-US" dirty="0" smtClean="0"/>
              <a:t>-PROCESS TOOLS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8001000" cy="4038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3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Cause and Effect Relationships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>
              <a:spcBef>
                <a:spcPct val="0"/>
              </a:spcBef>
            </a:pPr>
            <a:endParaRPr lang="en-US" sz="2800" dirty="0" smtClean="0"/>
          </a:p>
          <a:p>
            <a:pPr eaLnBrk="1" hangingPunct="1">
              <a:spcBef>
                <a:spcPct val="0"/>
              </a:spcBef>
            </a:pPr>
            <a:r>
              <a:rPr lang="en-US" sz="3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Process Diagrams Show a Flow or Sequence of Activities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</p:txBody>
      </p:sp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524000" y="152400"/>
            <a:ext cx="2133600" cy="365125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807549A-5E4F-41F8-8B7F-90681B0173A3}" type="slidenum">
              <a:rPr lang="en-US" sz="1400"/>
              <a:pPr eaLnBrk="1" hangingPunct="1"/>
              <a:t>5</a:t>
            </a:fld>
            <a:endParaRPr lang="en-US" sz="1400" dirty="0"/>
          </a:p>
        </p:txBody>
      </p:sp>
      <p:grpSp>
        <p:nvGrpSpPr>
          <p:cNvPr id="114701" name="Group 13"/>
          <p:cNvGrpSpPr>
            <a:grpSpLocks/>
          </p:cNvGrpSpPr>
          <p:nvPr/>
        </p:nvGrpSpPr>
        <p:grpSpPr bwMode="auto">
          <a:xfrm>
            <a:off x="1447800" y="2743200"/>
            <a:ext cx="7107238" cy="579438"/>
            <a:chOff x="614" y="1524"/>
            <a:chExt cx="4477" cy="365"/>
          </a:xfrm>
        </p:grpSpPr>
        <p:sp>
          <p:nvSpPr>
            <p:cNvPr id="43024" name="Text Box 4"/>
            <p:cNvSpPr txBox="1">
              <a:spLocks noChangeArrowheads="1"/>
            </p:cNvSpPr>
            <p:nvPr/>
          </p:nvSpPr>
          <p:spPr bwMode="auto">
            <a:xfrm>
              <a:off x="614" y="1524"/>
              <a:ext cx="49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b="1" dirty="0">
                  <a:solidFill>
                    <a:schemeClr val="tx2"/>
                  </a:solidFill>
                </a:rPr>
                <a:t>A</a:t>
              </a:r>
              <a:r>
                <a:rPr lang="en-US" sz="3200" dirty="0">
                  <a:solidFill>
                    <a:schemeClr val="tx2"/>
                  </a:solidFill>
                </a:rPr>
                <a:t>   </a:t>
              </a:r>
            </a:p>
          </p:txBody>
        </p:sp>
        <p:sp>
          <p:nvSpPr>
            <p:cNvPr id="43025" name="Line 5"/>
            <p:cNvSpPr>
              <a:spLocks noChangeShapeType="1"/>
            </p:cNvSpPr>
            <p:nvPr/>
          </p:nvSpPr>
          <p:spPr bwMode="auto">
            <a:xfrm>
              <a:off x="960" y="1707"/>
              <a:ext cx="33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026" name="Text Box 6"/>
            <p:cNvSpPr txBox="1">
              <a:spLocks noChangeArrowheads="1"/>
            </p:cNvSpPr>
            <p:nvPr/>
          </p:nvSpPr>
          <p:spPr bwMode="auto">
            <a:xfrm>
              <a:off x="1334" y="1524"/>
              <a:ext cx="89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b="1" dirty="0">
                  <a:solidFill>
                    <a:schemeClr val="tx2"/>
                  </a:solidFill>
                </a:rPr>
                <a:t>affects</a:t>
              </a:r>
              <a:r>
                <a:rPr lang="en-US" sz="320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3027" name="Line 7"/>
            <p:cNvSpPr>
              <a:spLocks noChangeShapeType="1"/>
            </p:cNvSpPr>
            <p:nvPr/>
          </p:nvSpPr>
          <p:spPr bwMode="auto">
            <a:xfrm>
              <a:off x="2256" y="1707"/>
              <a:ext cx="33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028" name="Text Box 8"/>
            <p:cNvSpPr txBox="1">
              <a:spLocks noChangeArrowheads="1"/>
            </p:cNvSpPr>
            <p:nvPr/>
          </p:nvSpPr>
          <p:spPr bwMode="auto">
            <a:xfrm>
              <a:off x="2630" y="1524"/>
              <a:ext cx="28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b="1" dirty="0">
                  <a:solidFill>
                    <a:schemeClr val="tx2"/>
                  </a:solidFill>
                </a:rPr>
                <a:t>B</a:t>
              </a:r>
            </a:p>
          </p:txBody>
        </p:sp>
        <p:sp>
          <p:nvSpPr>
            <p:cNvPr id="43029" name="Line 9"/>
            <p:cNvSpPr>
              <a:spLocks noChangeShapeType="1"/>
            </p:cNvSpPr>
            <p:nvPr/>
          </p:nvSpPr>
          <p:spPr bwMode="auto">
            <a:xfrm>
              <a:off x="3024" y="1707"/>
              <a:ext cx="33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030" name="Text Box 10"/>
            <p:cNvSpPr txBox="1">
              <a:spLocks noChangeArrowheads="1"/>
            </p:cNvSpPr>
            <p:nvPr/>
          </p:nvSpPr>
          <p:spPr bwMode="auto">
            <a:xfrm>
              <a:off x="3456" y="1524"/>
              <a:ext cx="89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b="1" dirty="0">
                  <a:solidFill>
                    <a:schemeClr val="tx2"/>
                  </a:solidFill>
                </a:rPr>
                <a:t>affects</a:t>
              </a:r>
              <a:r>
                <a:rPr lang="en-US" sz="320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3031" name="Line 11"/>
            <p:cNvSpPr>
              <a:spLocks noChangeShapeType="1"/>
            </p:cNvSpPr>
            <p:nvPr/>
          </p:nvSpPr>
          <p:spPr bwMode="auto">
            <a:xfrm>
              <a:off x="4320" y="1707"/>
              <a:ext cx="33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032" name="Text Box 12"/>
            <p:cNvSpPr txBox="1">
              <a:spLocks noChangeArrowheads="1"/>
            </p:cNvSpPr>
            <p:nvPr/>
          </p:nvSpPr>
          <p:spPr bwMode="auto">
            <a:xfrm>
              <a:off x="4790" y="1524"/>
              <a:ext cx="30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b="1" dirty="0">
                  <a:solidFill>
                    <a:schemeClr val="tx2"/>
                  </a:solidFill>
                </a:rPr>
                <a:t>C</a:t>
              </a:r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14702" name="Group 14"/>
          <p:cNvGrpSpPr>
            <a:grpSpLocks/>
          </p:cNvGrpSpPr>
          <p:nvPr/>
        </p:nvGrpSpPr>
        <p:grpSpPr bwMode="auto">
          <a:xfrm>
            <a:off x="1600200" y="4953000"/>
            <a:ext cx="7107238" cy="579438"/>
            <a:chOff x="614" y="1524"/>
            <a:chExt cx="4477" cy="365"/>
          </a:xfrm>
        </p:grpSpPr>
        <p:sp>
          <p:nvSpPr>
            <p:cNvPr id="43015" name="Text Box 15"/>
            <p:cNvSpPr txBox="1">
              <a:spLocks noChangeArrowheads="1"/>
            </p:cNvSpPr>
            <p:nvPr/>
          </p:nvSpPr>
          <p:spPr bwMode="auto">
            <a:xfrm>
              <a:off x="614" y="1524"/>
              <a:ext cx="49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b="1" dirty="0">
                  <a:solidFill>
                    <a:schemeClr val="tx2"/>
                  </a:solidFill>
                </a:rPr>
                <a:t>A</a:t>
              </a:r>
              <a:r>
                <a:rPr lang="en-US" sz="3200" dirty="0">
                  <a:solidFill>
                    <a:schemeClr val="tx2"/>
                  </a:solidFill>
                </a:rPr>
                <a:t>   </a:t>
              </a:r>
            </a:p>
          </p:txBody>
        </p:sp>
        <p:sp>
          <p:nvSpPr>
            <p:cNvPr id="43016" name="Line 16"/>
            <p:cNvSpPr>
              <a:spLocks noChangeShapeType="1"/>
            </p:cNvSpPr>
            <p:nvPr/>
          </p:nvSpPr>
          <p:spPr bwMode="auto">
            <a:xfrm>
              <a:off x="960" y="1707"/>
              <a:ext cx="33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017" name="Text Box 17"/>
            <p:cNvSpPr txBox="1">
              <a:spLocks noChangeArrowheads="1"/>
            </p:cNvSpPr>
            <p:nvPr/>
          </p:nvSpPr>
          <p:spPr bwMode="auto">
            <a:xfrm>
              <a:off x="1334" y="1524"/>
              <a:ext cx="79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dirty="0">
                  <a:solidFill>
                    <a:schemeClr val="tx2"/>
                  </a:solidFill>
                </a:rPr>
                <a:t>  </a:t>
              </a:r>
              <a:r>
                <a:rPr lang="en-US" sz="3200" b="1" dirty="0">
                  <a:solidFill>
                    <a:schemeClr val="tx2"/>
                  </a:solidFill>
                </a:rPr>
                <a:t>then </a:t>
              </a:r>
            </a:p>
          </p:txBody>
        </p:sp>
        <p:sp>
          <p:nvSpPr>
            <p:cNvPr id="43018" name="Line 18"/>
            <p:cNvSpPr>
              <a:spLocks noChangeShapeType="1"/>
            </p:cNvSpPr>
            <p:nvPr/>
          </p:nvSpPr>
          <p:spPr bwMode="auto">
            <a:xfrm>
              <a:off x="2256" y="1707"/>
              <a:ext cx="33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019" name="Text Box 19"/>
            <p:cNvSpPr txBox="1">
              <a:spLocks noChangeArrowheads="1"/>
            </p:cNvSpPr>
            <p:nvPr/>
          </p:nvSpPr>
          <p:spPr bwMode="auto">
            <a:xfrm>
              <a:off x="2630" y="1524"/>
              <a:ext cx="28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b="1" dirty="0">
                  <a:solidFill>
                    <a:schemeClr val="tx2"/>
                  </a:solidFill>
                </a:rPr>
                <a:t>B</a:t>
              </a:r>
              <a:endParaRPr lang="en-US" sz="3200" dirty="0">
                <a:solidFill>
                  <a:schemeClr val="tx2"/>
                </a:solidFill>
              </a:endParaRPr>
            </a:p>
          </p:txBody>
        </p:sp>
        <p:sp>
          <p:nvSpPr>
            <p:cNvPr id="43020" name="Line 20"/>
            <p:cNvSpPr>
              <a:spLocks noChangeShapeType="1"/>
            </p:cNvSpPr>
            <p:nvPr/>
          </p:nvSpPr>
          <p:spPr bwMode="auto">
            <a:xfrm>
              <a:off x="3024" y="1707"/>
              <a:ext cx="33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021" name="Text Box 21"/>
            <p:cNvSpPr txBox="1">
              <a:spLocks noChangeArrowheads="1"/>
            </p:cNvSpPr>
            <p:nvPr/>
          </p:nvSpPr>
          <p:spPr bwMode="auto">
            <a:xfrm>
              <a:off x="3456" y="1524"/>
              <a:ext cx="79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dirty="0">
                  <a:solidFill>
                    <a:schemeClr val="tx2"/>
                  </a:solidFill>
                </a:rPr>
                <a:t>  </a:t>
              </a:r>
              <a:r>
                <a:rPr lang="en-US" sz="3200" b="1" dirty="0">
                  <a:solidFill>
                    <a:schemeClr val="tx2"/>
                  </a:solidFill>
                </a:rPr>
                <a:t>then</a:t>
              </a:r>
              <a:r>
                <a:rPr lang="en-US" sz="320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3022" name="Line 22"/>
            <p:cNvSpPr>
              <a:spLocks noChangeShapeType="1"/>
            </p:cNvSpPr>
            <p:nvPr/>
          </p:nvSpPr>
          <p:spPr bwMode="auto">
            <a:xfrm>
              <a:off x="4320" y="1707"/>
              <a:ext cx="33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023" name="Text Box 23"/>
            <p:cNvSpPr txBox="1">
              <a:spLocks noChangeArrowheads="1"/>
            </p:cNvSpPr>
            <p:nvPr/>
          </p:nvSpPr>
          <p:spPr bwMode="auto">
            <a:xfrm>
              <a:off x="4790" y="1524"/>
              <a:ext cx="30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3200" b="1" dirty="0">
                  <a:solidFill>
                    <a:schemeClr val="tx2"/>
                  </a:solidFill>
                </a:rPr>
                <a:t>C</a:t>
              </a:r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066800" y="2667000"/>
            <a:ext cx="77724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9200" y="4953000"/>
            <a:ext cx="76200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90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9CA8-EA81-4FF9-8DC4-E684DB8FDFF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6" name="Picture 2" descr="D:\CPHQ Materials for revision\P10202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588000" y="-4191000"/>
            <a:ext cx="20320000" cy="15240000"/>
          </a:xfrm>
          <a:prstGeom prst="rect">
            <a:avLst/>
          </a:prstGeom>
          <a:noFill/>
        </p:spPr>
      </p:pic>
      <p:pic>
        <p:nvPicPr>
          <p:cNvPr id="1027" name="Picture 3" descr="D:\CPHQ Materials for revision\P10202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72000" y="-4876800"/>
            <a:ext cx="20320000" cy="152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515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050" name="Picture 2" descr="D:\CPHQ Materials for revision\P10202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76400" y="-6324600"/>
            <a:ext cx="23139400" cy="152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396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074" name="Picture 2" descr="D:\CPHQ Materials for revision\P10202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05200" y="-2514600"/>
            <a:ext cx="20320000" cy="152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664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Thinking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Who are the various owners of the process?</a:t>
            </a:r>
          </a:p>
          <a:p>
            <a:endParaRPr lang="en-US" dirty="0" smtClean="0"/>
          </a:p>
          <a:p>
            <a:r>
              <a:rPr lang="en-US" dirty="0" smtClean="0"/>
              <a:t>What group of people have some stake or ownership of different parts of the process?</a:t>
            </a:r>
          </a:p>
          <a:p>
            <a:endParaRPr lang="en-US" dirty="0" smtClean="0"/>
          </a:p>
          <a:p>
            <a:r>
              <a:rPr lang="en-US" dirty="0" smtClean="0"/>
              <a:t>You can address the symptoms, but until you address the problem you can not resolve it</a:t>
            </a:r>
          </a:p>
          <a:p>
            <a:endParaRPr lang="en-US" dirty="0" smtClean="0"/>
          </a:p>
          <a:p>
            <a:r>
              <a:rPr lang="en-US" dirty="0" smtClean="0"/>
              <a:t>Addressing the symptoms is call the Band-Aid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11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Medication Process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MD writes order</a:t>
            </a:r>
          </a:p>
          <a:p>
            <a:r>
              <a:rPr lang="en-US" sz="2800" dirty="0" smtClean="0"/>
              <a:t>Sent to Pharmacy by Nursing</a:t>
            </a:r>
          </a:p>
          <a:p>
            <a:r>
              <a:rPr lang="en-US" sz="2800" dirty="0" smtClean="0"/>
              <a:t>Pharmacy fills the order</a:t>
            </a:r>
          </a:p>
          <a:p>
            <a:r>
              <a:rPr lang="en-US" sz="2800" dirty="0" smtClean="0"/>
              <a:t>Pharmacy sends the medication up to the Nursing Unit</a:t>
            </a:r>
          </a:p>
          <a:p>
            <a:r>
              <a:rPr lang="en-US" sz="2800" dirty="0" smtClean="0"/>
              <a:t>Nurses give the medication</a:t>
            </a:r>
          </a:p>
          <a:p>
            <a:r>
              <a:rPr lang="en-US" sz="2800" dirty="0" smtClean="0"/>
              <a:t>Nurses &amp; MD monitors the patient’s condition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02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Medication Process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What if the doctor’s handwriting can not be read and doctor is not available?</a:t>
            </a:r>
          </a:p>
          <a:p>
            <a:endParaRPr lang="en-US" dirty="0" smtClean="0"/>
          </a:p>
          <a:p>
            <a:r>
              <a:rPr lang="en-US" dirty="0" smtClean="0"/>
              <a:t>What if the Pharmacy decides not to fill it until later?   </a:t>
            </a:r>
          </a:p>
          <a:p>
            <a:endParaRPr lang="en-US" dirty="0" smtClean="0"/>
          </a:p>
          <a:p>
            <a:r>
              <a:rPr lang="en-US" dirty="0" smtClean="0"/>
              <a:t>What if it does not get to the unit until after the time it was needed?</a:t>
            </a:r>
          </a:p>
          <a:p>
            <a:endParaRPr lang="en-US" dirty="0" smtClean="0"/>
          </a:p>
          <a:p>
            <a:r>
              <a:rPr lang="en-US" dirty="0" smtClean="0"/>
              <a:t>What if the nurses are too busy to be able to give the medication on time?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30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Medication Process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 if Nursing decides to change the times they administer the medications and does not tell the Pharmacy?</a:t>
            </a:r>
          </a:p>
          <a:p>
            <a:endParaRPr lang="en-US" dirty="0" smtClean="0"/>
          </a:p>
          <a:p>
            <a:r>
              <a:rPr lang="en-US" dirty="0" smtClean="0"/>
              <a:t>What if the Pharmacy does not have a medication and does not contact the doctor until after clinic hours and the MD is not on call?</a:t>
            </a:r>
          </a:p>
          <a:p>
            <a:endParaRPr lang="en-US" dirty="0" smtClean="0"/>
          </a:p>
          <a:p>
            <a:r>
              <a:rPr lang="en-US" dirty="0" smtClean="0"/>
              <a:t>What if Pharmacy decides to send the medication in 2 pouches instead of just 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93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Thinking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You need to examine the players and determine who will be affected by any actions that you take</a:t>
            </a:r>
          </a:p>
          <a:p>
            <a:r>
              <a:rPr lang="en-US" dirty="0" smtClean="0"/>
              <a:t>You want to expand your clinic? </a:t>
            </a:r>
          </a:p>
          <a:p>
            <a:pPr lvl="1"/>
            <a:r>
              <a:rPr lang="en-US" dirty="0" smtClean="0"/>
              <a:t>How many more practitioners ?</a:t>
            </a:r>
          </a:p>
          <a:p>
            <a:pPr lvl="1"/>
            <a:r>
              <a:rPr lang="en-US" dirty="0" smtClean="0"/>
              <a:t>Nursing staff to run the clinic &amp; move patients around?</a:t>
            </a:r>
          </a:p>
          <a:p>
            <a:pPr lvl="1"/>
            <a:r>
              <a:rPr lang="en-US" dirty="0" smtClean="0"/>
              <a:t>Lab work increase of workload?</a:t>
            </a:r>
          </a:p>
          <a:p>
            <a:pPr lvl="1"/>
            <a:r>
              <a:rPr lang="en-US" dirty="0" smtClean="0"/>
              <a:t>Radiology increase of workload?</a:t>
            </a:r>
          </a:p>
          <a:p>
            <a:pPr lvl="1"/>
            <a:r>
              <a:rPr lang="en-US" dirty="0" smtClean="0"/>
              <a:t>Pharmacy have needed medications?</a:t>
            </a:r>
          </a:p>
          <a:p>
            <a:r>
              <a:rPr lang="en-US" dirty="0" smtClean="0"/>
              <a:t>CAN NOT DO IT BY YOURSELF when you want to do something like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44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838200"/>
          </a:xfrm>
        </p:spPr>
        <p:txBody>
          <a:bodyPr/>
          <a:lstStyle/>
          <a:p>
            <a:r>
              <a:rPr lang="en-US" dirty="0"/>
              <a:t>STRATEGIC LEADERSHIP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07341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10400" y="2286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29-30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5894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dirty="0" smtClean="0"/>
              <a:t>Good Strategic Leader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Anticipate the future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Challenge the assumptions of others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Interpret and understand information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Decide courses of action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Align others to the decision – no surprises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Learn from decisions of others and yourself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1524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29 - 30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58061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Types of Organization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types of healthcare organizations</a:t>
            </a:r>
          </a:p>
          <a:p>
            <a:r>
              <a:rPr lang="en-US" dirty="0" smtClean="0"/>
              <a:t>There is no absolute taxonomy used to compare between types of facilities</a:t>
            </a:r>
          </a:p>
          <a:p>
            <a:endParaRPr lang="en-US" dirty="0"/>
          </a:p>
          <a:p>
            <a:r>
              <a:rPr lang="en-US" dirty="0" smtClean="0"/>
              <a:t>Payment models are changing – moving from sickness to wellness models; bundling, etc..</a:t>
            </a:r>
          </a:p>
          <a:p>
            <a:endParaRPr lang="en-US" dirty="0"/>
          </a:p>
          <a:p>
            <a:r>
              <a:rPr lang="en-US" dirty="0" smtClean="0"/>
              <a:t>Different systems &amp; 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0" y="221736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31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69622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543800" cy="1143000"/>
          </a:xfrm>
        </p:spPr>
        <p:txBody>
          <a:bodyPr>
            <a:normAutofit/>
          </a:bodyPr>
          <a:lstStyle/>
          <a:p>
            <a:r>
              <a:rPr lang="en-US" dirty="0"/>
              <a:t>GOVERNANCE AND LEADERSHIP</a:t>
            </a:r>
            <a:endParaRPr lang="en-US" dirty="0" smtClean="0"/>
          </a:p>
        </p:txBody>
      </p:sp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4D62D8A-865F-47FA-AFBB-AEAE37D441ED}" type="slidenum">
              <a:rPr lang="en-US" sz="1400"/>
              <a:pPr eaLnBrk="1" hangingPunct="1"/>
              <a:t>17</a:t>
            </a:fld>
            <a:endParaRPr lang="en-US" sz="1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546" y="4648200"/>
            <a:ext cx="2317304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1676400"/>
            <a:ext cx="790626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/>
              <a:t>Governing </a:t>
            </a:r>
            <a:r>
              <a:rPr lang="en-US" sz="2800" b="1" dirty="0"/>
              <a:t>Body</a:t>
            </a:r>
            <a:r>
              <a:rPr lang="en-US" sz="2800" dirty="0"/>
              <a:t>	</a:t>
            </a:r>
            <a:r>
              <a:rPr lang="en-US" sz="2400" dirty="0"/>
              <a:t>			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/>
              <a:t>Legal authority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	</a:t>
            </a:r>
            <a:r>
              <a:rPr lang="en-US" sz="2400" b="1" u="sng" dirty="0" smtClean="0">
                <a:solidFill>
                  <a:srgbClr val="FF0000"/>
                </a:solidFill>
              </a:rPr>
              <a:t>Ultimate responsibility</a:t>
            </a:r>
          </a:p>
          <a:p>
            <a:pPr lvl="1"/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Responsibilities: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Establish policies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Make strategic &amp; significant decisions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Oversee the organization’s activities</a:t>
            </a:r>
          </a:p>
          <a:p>
            <a:pPr lvl="1"/>
            <a:r>
              <a:rPr lang="en-US" sz="2400" dirty="0"/>
              <a:t>	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53200" y="152400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32-33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681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High Reliability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Those that achieve zero defects om quality outcomes</a:t>
            </a:r>
          </a:p>
          <a:p>
            <a:r>
              <a:rPr lang="en-US" dirty="0" smtClean="0"/>
              <a:t>All in the organization must work together</a:t>
            </a:r>
          </a:p>
          <a:p>
            <a:r>
              <a:rPr lang="en-US" dirty="0" smtClean="0"/>
              <a:t>Five high reliability factors:</a:t>
            </a:r>
          </a:p>
          <a:p>
            <a:pPr lvl="1"/>
            <a:r>
              <a:rPr lang="en-US" dirty="0" smtClean="0"/>
              <a:t>Preoccupation with failure (Fix ASAP)</a:t>
            </a:r>
          </a:p>
          <a:p>
            <a:pPr lvl="1"/>
            <a:r>
              <a:rPr lang="en-US" dirty="0" smtClean="0"/>
              <a:t>Reluctance to simplifications (Why?)</a:t>
            </a:r>
          </a:p>
          <a:p>
            <a:pPr lvl="1"/>
            <a:r>
              <a:rPr lang="en-US" dirty="0" smtClean="0"/>
              <a:t>Sensitivity to operations (front line personnel)</a:t>
            </a:r>
          </a:p>
          <a:p>
            <a:pPr lvl="1"/>
            <a:r>
              <a:rPr lang="en-US" dirty="0" smtClean="0"/>
              <a:t>Commitment to resilience (ID risks &amp; take action)</a:t>
            </a:r>
          </a:p>
          <a:p>
            <a:pPr lvl="1"/>
            <a:r>
              <a:rPr lang="en-US" dirty="0" smtClean="0"/>
              <a:t>Deference to expertise (Frontline are the experts in how to fix something)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15200" y="762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34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52329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Learning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Basic concepts</a:t>
            </a:r>
          </a:p>
          <a:p>
            <a:pPr lvl="1"/>
            <a:r>
              <a:rPr lang="en-US" dirty="0" smtClean="0"/>
              <a:t>Every organization is a product of how its members think and act</a:t>
            </a:r>
          </a:p>
          <a:p>
            <a:pPr lvl="1"/>
            <a:r>
              <a:rPr lang="en-US" dirty="0" smtClean="0"/>
              <a:t>Learning is the connection to change</a:t>
            </a:r>
          </a:p>
          <a:p>
            <a:pPr lvl="1"/>
            <a:r>
              <a:rPr lang="en-US" dirty="0" smtClean="0"/>
              <a:t>Learning is driven by vision</a:t>
            </a:r>
          </a:p>
          <a:p>
            <a:r>
              <a:rPr lang="en-US" dirty="0" smtClean="0"/>
              <a:t>Concepts</a:t>
            </a:r>
          </a:p>
          <a:p>
            <a:pPr lvl="1"/>
            <a:r>
              <a:rPr lang="en-US" dirty="0" smtClean="0"/>
              <a:t>Personal mastery</a:t>
            </a:r>
          </a:p>
          <a:p>
            <a:pPr lvl="1"/>
            <a:r>
              <a:rPr lang="en-US" dirty="0" smtClean="0"/>
              <a:t>Shared vision</a:t>
            </a:r>
          </a:p>
          <a:p>
            <a:pPr lvl="1"/>
            <a:r>
              <a:rPr lang="en-US" dirty="0" smtClean="0"/>
              <a:t>Mental models</a:t>
            </a:r>
          </a:p>
          <a:p>
            <a:pPr lvl="1"/>
            <a:r>
              <a:rPr lang="en-US" dirty="0" smtClean="0"/>
              <a:t>Team learning</a:t>
            </a:r>
          </a:p>
          <a:p>
            <a:pPr lvl="1"/>
            <a:r>
              <a:rPr lang="en-US" dirty="0" smtClean="0"/>
              <a:t>Systems thinking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81800" y="1524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35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62066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High Performance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The organization does not tolerate low performers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There is consistency at Sr. levels of organization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Leaders receive adequate leadership training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Leaders are evaluated effectively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Consistency in leadership is valued; High turnover of leaders is avoided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Organizations seek to standardize practices; Consistency &amp; uniformity is prized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20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48500" y="73739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38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3529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Leadership Styles</a:t>
            </a:r>
            <a:endParaRPr lang="en-US" dirty="0" smtClean="0"/>
          </a:p>
        </p:txBody>
      </p:sp>
      <p:sp>
        <p:nvSpPr>
          <p:cNvPr id="604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70000"/>
              </a:lnSpc>
            </a:pPr>
            <a:endParaRPr lang="en-US" dirty="0" smtClean="0"/>
          </a:p>
          <a:p>
            <a:pPr eaLnBrk="1" hangingPunct="1">
              <a:lnSpc>
                <a:spcPct val="70000"/>
              </a:lnSpc>
            </a:pPr>
            <a:endParaRPr lang="en-US" dirty="0" smtClean="0"/>
          </a:p>
        </p:txBody>
      </p:sp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DF6A7B9-49FC-4D85-80ED-26739737C60E}" type="slidenum">
              <a:rPr lang="en-US" sz="1400"/>
              <a:pPr eaLnBrk="1" hangingPunct="1"/>
              <a:t>21</a:t>
            </a:fld>
            <a:endParaRPr lang="en-US" sz="14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46390732"/>
              </p:ext>
            </p:extLst>
          </p:nvPr>
        </p:nvGraphicFramePr>
        <p:xfrm>
          <a:off x="762000" y="1397000"/>
          <a:ext cx="75438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95070" y="65501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38-39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0410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Financial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Cost of Quality (COQ)– costs to prevent  non-conformance from happening &amp; cost incurred when non-conformance occurs (cost of poor quality)</a:t>
            </a:r>
          </a:p>
          <a:p>
            <a:endParaRPr lang="en-US" dirty="0" smtClean="0"/>
          </a:p>
          <a:p>
            <a:r>
              <a:rPr lang="en-US" dirty="0" smtClean="0"/>
              <a:t>Cost of Poor </a:t>
            </a:r>
            <a:r>
              <a:rPr lang="en-US" dirty="0"/>
              <a:t>Q</a:t>
            </a:r>
            <a:r>
              <a:rPr lang="en-US" dirty="0" smtClean="0"/>
              <a:t>uality (COPQ)– medical errors and provision of service that can be improved to provide better outcomes for the patient</a:t>
            </a:r>
          </a:p>
          <a:p>
            <a:endParaRPr lang="en-US" dirty="0"/>
          </a:p>
          <a:p>
            <a:r>
              <a:rPr lang="en-US" dirty="0" smtClean="0"/>
              <a:t>Cost benefit analysis should be completed when want to make improvements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22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0" y="1524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41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56394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6934200" cy="1524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Financial Benefits of </a:t>
            </a:r>
            <a:br>
              <a:rPr lang="en-US" dirty="0" smtClean="0"/>
            </a:br>
            <a:r>
              <a:rPr lang="en-US" dirty="0" smtClean="0"/>
              <a:t>Quality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5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Understand and use concepts of error-free and cost of quality as well as cost of poor quality</a:t>
            </a:r>
          </a:p>
          <a:p>
            <a:endParaRPr lang="en-US" sz="2800" dirty="0" smtClean="0"/>
          </a:p>
          <a:p>
            <a:r>
              <a:rPr lang="en-US" sz="2800" dirty="0" smtClean="0"/>
              <a:t>Use quality tools, etc.. to decrease costs by improving systems &amp; processes</a:t>
            </a:r>
          </a:p>
          <a:p>
            <a:pPr lvl="1"/>
            <a:r>
              <a:rPr lang="en-US" sz="2400" dirty="0" smtClean="0"/>
              <a:t>Use quality tools to remove unnecessary steps in the process</a:t>
            </a:r>
          </a:p>
          <a:p>
            <a:pPr lvl="1"/>
            <a:endParaRPr lang="en-US" sz="2400" dirty="0"/>
          </a:p>
          <a:p>
            <a:r>
              <a:rPr lang="en-US" sz="2800" dirty="0" smtClean="0"/>
              <a:t>Use Financial Benefits to support the proposal of improvement projects</a:t>
            </a:r>
            <a:endParaRPr lang="en-US" sz="28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1347537" cy="914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AEC9-F359-4384-8829-36F217D1912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92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Quality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Four types of Quality Costs:</a:t>
            </a:r>
          </a:p>
          <a:p>
            <a:pPr lvl="1"/>
            <a:r>
              <a:rPr lang="en-US" dirty="0"/>
              <a:t>Prevention costs – cost of poor quality</a:t>
            </a:r>
          </a:p>
          <a:p>
            <a:pPr lvl="1"/>
            <a:r>
              <a:rPr lang="en-US" dirty="0"/>
              <a:t>Appraisal costs – cost of measuring, auditing &amp; evaluating</a:t>
            </a:r>
          </a:p>
          <a:p>
            <a:pPr lvl="1"/>
            <a:r>
              <a:rPr lang="en-US" dirty="0"/>
              <a:t>Internal failure costs – occurs prior to customer receiving services</a:t>
            </a:r>
          </a:p>
          <a:p>
            <a:pPr lvl="1"/>
            <a:r>
              <a:rPr lang="en-US" dirty="0"/>
              <a:t>External failure costs – occurs after customer receives the product or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1524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41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22467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040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Strategic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the organization indicates the way it plans to progress towards a desired state</a:t>
            </a:r>
          </a:p>
          <a:p>
            <a:r>
              <a:rPr lang="en-US" dirty="0" smtClean="0"/>
              <a:t>Systematic</a:t>
            </a:r>
            <a:r>
              <a:rPr lang="en-US" dirty="0"/>
              <a:t> </a:t>
            </a:r>
            <a:r>
              <a:rPr lang="en-US" dirty="0" smtClean="0"/>
              <a:t>&amp; rational process, with establishment of long &amp; short term goals</a:t>
            </a:r>
          </a:p>
          <a:p>
            <a:endParaRPr lang="en-US" dirty="0" smtClean="0"/>
          </a:p>
          <a:p>
            <a:r>
              <a:rPr lang="en-US" dirty="0" smtClean="0"/>
              <a:t>Key Tools &amp; processes used in healthcare:</a:t>
            </a:r>
          </a:p>
          <a:p>
            <a:pPr lvl="1"/>
            <a:r>
              <a:rPr lang="en-US" u="sng" dirty="0" smtClean="0"/>
              <a:t>Forecasting</a:t>
            </a:r>
            <a:r>
              <a:rPr lang="en-US" dirty="0" smtClean="0"/>
              <a:t> - what will come in the future</a:t>
            </a:r>
          </a:p>
          <a:p>
            <a:pPr lvl="1"/>
            <a:r>
              <a:rPr lang="en-US" u="sng" dirty="0" smtClean="0"/>
              <a:t>Prioritization </a:t>
            </a:r>
            <a:r>
              <a:rPr lang="en-US" dirty="0" smtClean="0"/>
              <a:t>- of importance of projects</a:t>
            </a:r>
          </a:p>
          <a:p>
            <a:pPr lvl="1"/>
            <a:r>
              <a:rPr lang="en-US" u="sng" dirty="0" smtClean="0"/>
              <a:t>Predictive analysis </a:t>
            </a:r>
            <a:r>
              <a:rPr lang="en-US" dirty="0" smtClean="0"/>
              <a:t>– predicting outcomes using technology and statistical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81800" y="1524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41-42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58385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STRATEGIC PLANNING PROCESS</a:t>
            </a:r>
            <a:endParaRPr lang="en-US" sz="3200" dirty="0" smtClean="0"/>
          </a:p>
        </p:txBody>
      </p:sp>
      <p:sp>
        <p:nvSpPr>
          <p:cNvPr id="6451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001000" cy="49530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norm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3600" dirty="0" smtClean="0"/>
              <a:t>Ongoing look into the future	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rgbClr val="1C098D"/>
                </a:solidFill>
              </a:rPr>
              <a:t>Step 1</a:t>
            </a:r>
            <a:r>
              <a:rPr lang="en-US" sz="2800" dirty="0" smtClean="0">
                <a:solidFill>
                  <a:schemeClr val="accent1"/>
                </a:solidFill>
              </a:rPr>
              <a:t>:</a:t>
            </a:r>
            <a:r>
              <a:rPr lang="en-US" sz="2800" dirty="0" smtClean="0"/>
              <a:t>  External Analysis			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rgbClr val="1F298D"/>
                </a:solidFill>
              </a:rPr>
              <a:t>Step 2</a:t>
            </a:r>
            <a:r>
              <a:rPr lang="en-US" sz="2800" dirty="0" smtClean="0">
                <a:solidFill>
                  <a:schemeClr val="accent1"/>
                </a:solidFill>
              </a:rPr>
              <a:t>:</a:t>
            </a:r>
            <a:r>
              <a:rPr lang="en-US" sz="2800" dirty="0" smtClean="0"/>
              <a:t>  Internal Analysis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rgbClr val="1B247B"/>
                </a:solidFill>
              </a:rPr>
              <a:t>Step 3</a:t>
            </a:r>
            <a:r>
              <a:rPr lang="en-US" sz="2800" dirty="0" smtClean="0">
                <a:solidFill>
                  <a:schemeClr val="accent1"/>
                </a:solidFill>
              </a:rPr>
              <a:t>:</a:t>
            </a:r>
            <a:r>
              <a:rPr lang="en-US" sz="2800" dirty="0" smtClean="0"/>
              <a:t>  Issue Analysis (SWOT)	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rgbClr val="1F298D"/>
                </a:solidFill>
              </a:rPr>
              <a:t>Step 4</a:t>
            </a:r>
            <a:r>
              <a:rPr lang="en-US" sz="2800" dirty="0" smtClean="0">
                <a:solidFill>
                  <a:schemeClr val="accent1"/>
                </a:solidFill>
              </a:rPr>
              <a:t>:</a:t>
            </a:r>
            <a:r>
              <a:rPr lang="en-US" sz="2800" dirty="0" smtClean="0"/>
              <a:t>  Mission, Vision, Values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rgbClr val="1C2680"/>
                </a:solidFill>
              </a:rPr>
              <a:t>Step 5</a:t>
            </a:r>
            <a:r>
              <a:rPr lang="en-US" sz="2800" dirty="0" smtClean="0">
                <a:solidFill>
                  <a:schemeClr val="accent1"/>
                </a:solidFill>
              </a:rPr>
              <a:t>:</a:t>
            </a:r>
            <a:r>
              <a:rPr lang="en-US" sz="2800" dirty="0" smtClean="0"/>
              <a:t>  Organizational Goals &amp; Objectives 	</a:t>
            </a:r>
            <a:r>
              <a:rPr lang="en-US" sz="1600" dirty="0" smtClean="0"/>
              <a:t>		</a:t>
            </a:r>
          </a:p>
        </p:txBody>
      </p:sp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611CB33-5A96-401C-B76B-38F9E1F86827}" type="slidenum">
              <a:rPr lang="en-US" sz="1400"/>
              <a:pPr eaLnBrk="1" hangingPunct="1"/>
              <a:t>26</a:t>
            </a:fld>
            <a:endParaRPr lang="en-US" sz="1400" dirty="0"/>
          </a:p>
        </p:txBody>
      </p:sp>
      <p:graphicFrame>
        <p:nvGraphicFramePr>
          <p:cNvPr id="6451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468117"/>
              </p:ext>
            </p:extLst>
          </p:nvPr>
        </p:nvGraphicFramePr>
        <p:xfrm>
          <a:off x="6350000" y="2438400"/>
          <a:ext cx="27940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lipArt" r:id="rId4" imgW="3404103" imgH="3468986" progId="">
                  <p:embed/>
                </p:oleObj>
              </mc:Choice>
              <mc:Fallback>
                <p:oleObj name="ClipArt" r:id="rId4" imgW="3404103" imgH="34689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0" y="2438400"/>
                        <a:ext cx="27940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58000" y="1524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43 - 44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8520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914400"/>
          </a:xfrm>
        </p:spPr>
        <p:txBody>
          <a:bodyPr/>
          <a:lstStyle/>
          <a:p>
            <a:pPr algn="ctr"/>
            <a:r>
              <a:rPr lang="en-US" dirty="0" smtClean="0"/>
              <a:t>Mission, Vision, Values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947854"/>
              </p:ext>
            </p:extLst>
          </p:nvPr>
        </p:nvGraphicFramePr>
        <p:xfrm>
          <a:off x="457200" y="1143000"/>
          <a:ext cx="8229600" cy="4983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05400" y="1524000"/>
            <a:ext cx="99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Why we are here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3875903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 we want to be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49530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we practice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8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19912"/>
          </a:xfrm>
        </p:spPr>
        <p:txBody>
          <a:bodyPr/>
          <a:lstStyle/>
          <a:p>
            <a:pPr algn="ctr"/>
            <a:r>
              <a:rPr lang="en-US" dirty="0" smtClean="0"/>
              <a:t>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Leadership is responsible for meeting all the regulations and accreditation </a:t>
            </a:r>
            <a:r>
              <a:rPr lang="en-US" dirty="0" smtClean="0"/>
              <a:t>requirements, as well as quality initiatives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When leadership is involved from the top, quality activities are sustained and outcomes accomplished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Leaders MUST communicate organizational goals that will lead to improvements in &amp; sustainment of quality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Leadership must have a system and structure to support the quality efforts and positive outcomes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Education and support must be provided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05600" y="2286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44 &amp; 45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31492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04088"/>
            <a:ext cx="89154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>Role of Organizational Quality Leaders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Positional leadership – positional power – </a:t>
            </a:r>
          </a:p>
          <a:p>
            <a:pPr lvl="1"/>
            <a:r>
              <a:rPr lang="en-US" dirty="0" smtClean="0"/>
              <a:t>Middle management</a:t>
            </a:r>
          </a:p>
          <a:p>
            <a:pPr lvl="1"/>
            <a:r>
              <a:rPr lang="en-US" dirty="0" smtClean="0"/>
              <a:t>Oversees the collection, aggregation, analysis and display of data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Influential Leadership – no positional power but have influence and positive relationships within the organization</a:t>
            </a:r>
          </a:p>
          <a:p>
            <a:endParaRPr lang="en-US" dirty="0" smtClean="0"/>
          </a:p>
          <a:p>
            <a:r>
              <a:rPr lang="en-US" dirty="0" smtClean="0"/>
              <a:t>Quality Leaders – varies with different types and sizes of organizations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29400" y="304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48 - 49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81515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Change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Systems Thinking – very important to utilize this in change management</a:t>
            </a:r>
          </a:p>
          <a:p>
            <a:r>
              <a:rPr lang="en-US" dirty="0" smtClean="0"/>
              <a:t>Every change will result in some effect on other processes in the system</a:t>
            </a:r>
          </a:p>
          <a:p>
            <a:endParaRPr lang="en-US" dirty="0"/>
          </a:p>
          <a:p>
            <a:r>
              <a:rPr lang="en-US" dirty="0" smtClean="0"/>
              <a:t>Kurt Lewin – developed the theory of organizational change</a:t>
            </a:r>
          </a:p>
          <a:p>
            <a:pPr lvl="1"/>
            <a:r>
              <a:rPr lang="en-US" dirty="0" smtClean="0"/>
              <a:t>Need to ‘unfreeze’ the way it has been done &amp; change it into the new way</a:t>
            </a:r>
          </a:p>
          <a:p>
            <a:pPr lvl="1"/>
            <a:r>
              <a:rPr lang="en-US" dirty="0" smtClean="0"/>
              <a:t>Once implemented successfully, ‘refreeze’ it</a:t>
            </a:r>
          </a:p>
          <a:p>
            <a:pPr lvl="1"/>
            <a:r>
              <a:rPr lang="en-US" dirty="0" smtClean="0"/>
              <a:t>Difficult to sustain the changes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30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39000" y="2286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49-50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55219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pPr algn="ctr"/>
            <a:r>
              <a:rPr lang="en-US" dirty="0" smtClean="0"/>
              <a:t>Change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Any alteration occurring in a work environment</a:t>
            </a:r>
          </a:p>
          <a:p>
            <a:endParaRPr lang="en-US" sz="2800" dirty="0"/>
          </a:p>
          <a:p>
            <a:r>
              <a:rPr lang="en-US" sz="2800" dirty="0" smtClean="0"/>
              <a:t>Reactions to Change</a:t>
            </a:r>
          </a:p>
          <a:p>
            <a:pPr lvl="1"/>
            <a:r>
              <a:rPr lang="en-US" sz="2400" dirty="0" smtClean="0"/>
              <a:t>Denial</a:t>
            </a:r>
          </a:p>
          <a:p>
            <a:pPr lvl="1"/>
            <a:r>
              <a:rPr lang="en-US" sz="2400" dirty="0" smtClean="0"/>
              <a:t>Resistance</a:t>
            </a:r>
          </a:p>
          <a:p>
            <a:pPr lvl="1"/>
            <a:r>
              <a:rPr lang="en-US" sz="2400" dirty="0" smtClean="0"/>
              <a:t>Exploration</a:t>
            </a:r>
          </a:p>
          <a:p>
            <a:pPr lvl="1"/>
            <a:r>
              <a:rPr lang="en-US" sz="2400" dirty="0" smtClean="0"/>
              <a:t>Commitment</a:t>
            </a:r>
          </a:p>
          <a:p>
            <a:endParaRPr lang="en-US" sz="2800" dirty="0" smtClean="0"/>
          </a:p>
          <a:p>
            <a:r>
              <a:rPr lang="en-US" sz="2800" dirty="0" smtClean="0"/>
              <a:t>Many Theories about how to make change happen</a:t>
            </a:r>
          </a:p>
          <a:p>
            <a:pPr lvl="1"/>
            <a:r>
              <a:rPr lang="en-US" sz="2000" dirty="0" smtClean="0"/>
              <a:t>John P. Kotter  - “Leading Change”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2209800"/>
            <a:ext cx="398097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AEC9-F359-4384-8829-36F217D1912F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1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04088"/>
            <a:ext cx="8991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>Organizational Change Management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dirty="0" smtClean="0"/>
              <a:t>Leadership behaviors needed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Coaching</a:t>
            </a:r>
          </a:p>
          <a:p>
            <a:pPr lvl="1"/>
            <a:r>
              <a:rPr lang="en-US" dirty="0" smtClean="0"/>
              <a:t>Communicating</a:t>
            </a:r>
          </a:p>
          <a:p>
            <a:pPr lvl="1"/>
            <a:r>
              <a:rPr lang="en-US" dirty="0" smtClean="0"/>
              <a:t>Involving others</a:t>
            </a:r>
          </a:p>
          <a:p>
            <a:pPr lvl="1"/>
            <a:r>
              <a:rPr lang="en-US" dirty="0" smtClean="0"/>
              <a:t>Motivating</a:t>
            </a:r>
          </a:p>
          <a:p>
            <a:pPr lvl="1"/>
            <a:r>
              <a:rPr lang="en-US" dirty="0" smtClean="0"/>
              <a:t>Rewarding</a:t>
            </a:r>
          </a:p>
          <a:p>
            <a:pPr lvl="1"/>
            <a:r>
              <a:rPr lang="en-US" dirty="0" smtClean="0"/>
              <a:t>Promoting teamwork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32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86600" y="1524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50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928440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STYLES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Two-way</a:t>
            </a:r>
          </a:p>
          <a:p>
            <a:r>
              <a:rPr lang="en-US" dirty="0" smtClean="0"/>
              <a:t>Close the loop</a:t>
            </a:r>
          </a:p>
          <a:p>
            <a:r>
              <a:rPr lang="en-US" dirty="0" smtClean="0"/>
              <a:t>Based on the needs of the organization &amp; leaders</a:t>
            </a:r>
          </a:p>
          <a:p>
            <a:endParaRPr lang="en-US" dirty="0" smtClean="0"/>
          </a:p>
          <a:p>
            <a:r>
              <a:rPr lang="en-US" dirty="0" smtClean="0"/>
              <a:t>Oral</a:t>
            </a:r>
          </a:p>
          <a:p>
            <a:r>
              <a:rPr lang="en-US" dirty="0" smtClean="0"/>
              <a:t>Written</a:t>
            </a:r>
          </a:p>
          <a:p>
            <a:pPr lvl="1"/>
            <a:r>
              <a:rPr lang="en-US" dirty="0" smtClean="0"/>
              <a:t>Reports</a:t>
            </a:r>
          </a:p>
          <a:p>
            <a:pPr lvl="1"/>
            <a:r>
              <a:rPr lang="en-US" dirty="0" smtClean="0"/>
              <a:t>Emails</a:t>
            </a:r>
          </a:p>
          <a:p>
            <a:pPr lvl="1"/>
            <a:r>
              <a:rPr lang="en-US" dirty="0" smtClean="0"/>
              <a:t>Paper vs Electronic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Top down</a:t>
            </a:r>
          </a:p>
          <a:p>
            <a:r>
              <a:rPr lang="en-US" dirty="0"/>
              <a:t>Bottom up</a:t>
            </a:r>
          </a:p>
          <a:p>
            <a:r>
              <a:rPr lang="en-US" dirty="0"/>
              <a:t>Matrixed</a:t>
            </a:r>
          </a:p>
          <a:p>
            <a:r>
              <a:rPr lang="en-US" dirty="0"/>
              <a:t>Diffusion</a:t>
            </a:r>
          </a:p>
          <a:p>
            <a:r>
              <a:rPr lang="en-US" dirty="0"/>
              <a:t>Spread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5010C-E62B-4A75-B80E-0C641C8D42DD}" type="slidenum">
              <a:rPr lang="en-US" smtClean="0"/>
              <a:t>33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0" y="762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51- 52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324624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Facilitate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Communicate with Customers</a:t>
            </a:r>
          </a:p>
          <a:p>
            <a:endParaRPr lang="en-US" dirty="0" smtClean="0"/>
          </a:p>
          <a:p>
            <a:r>
              <a:rPr lang="en-US" dirty="0" smtClean="0"/>
              <a:t>Identify Champions</a:t>
            </a:r>
          </a:p>
          <a:p>
            <a:pPr lvl="1"/>
            <a:r>
              <a:rPr lang="en-US" dirty="0" smtClean="0"/>
              <a:t>Stakeholders</a:t>
            </a:r>
          </a:p>
          <a:p>
            <a:pPr lvl="1"/>
            <a:r>
              <a:rPr lang="en-US" dirty="0" smtClean="0"/>
              <a:t>Process owners</a:t>
            </a:r>
          </a:p>
          <a:p>
            <a:pPr lvl="1"/>
            <a:r>
              <a:rPr lang="en-US" dirty="0" smtClean="0"/>
              <a:t>Patient safety</a:t>
            </a:r>
          </a:p>
          <a:p>
            <a:pPr lvl="1"/>
            <a:endParaRPr lang="en-US" dirty="0"/>
          </a:p>
          <a:p>
            <a:r>
              <a:rPr lang="en-US" dirty="0" smtClean="0"/>
              <a:t>Communicate with accrediting &amp; regulatory bodies</a:t>
            </a:r>
          </a:p>
          <a:p>
            <a:endParaRPr lang="en-US" dirty="0"/>
          </a:p>
          <a:p>
            <a:r>
              <a:rPr lang="en-US" dirty="0" smtClean="0"/>
              <a:t>Patient advocacy</a:t>
            </a:r>
          </a:p>
          <a:p>
            <a:pPr lvl="1"/>
            <a:r>
              <a:rPr lang="en-US" dirty="0" smtClean="0"/>
              <a:t>Patient rights</a:t>
            </a:r>
          </a:p>
          <a:p>
            <a:pPr lvl="1"/>
            <a:r>
              <a:rPr lang="en-US" dirty="0" smtClean="0"/>
              <a:t>ethics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905000"/>
            <a:ext cx="2363788" cy="236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AE557-DF54-4DD4-90BB-E478564A45C6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8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Leadership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Awareness of Statutory &amp; Regulatory Requirements</a:t>
            </a:r>
          </a:p>
          <a:p>
            <a:pPr lvl="1"/>
            <a:r>
              <a:rPr lang="en-US" dirty="0" smtClean="0"/>
              <a:t>OSHA – page 401</a:t>
            </a:r>
          </a:p>
          <a:p>
            <a:pPr lvl="1"/>
            <a:r>
              <a:rPr lang="en-US" dirty="0" smtClean="0"/>
              <a:t>HIPAA – page 394</a:t>
            </a:r>
          </a:p>
          <a:p>
            <a:pPr lvl="1"/>
            <a:r>
              <a:rPr lang="en-US" dirty="0" smtClean="0"/>
              <a:t>PPACA – page 392</a:t>
            </a:r>
          </a:p>
          <a:p>
            <a:r>
              <a:rPr lang="en-US" dirty="0" smtClean="0"/>
              <a:t>Quality &amp; Reimbursement</a:t>
            </a:r>
          </a:p>
          <a:p>
            <a:pPr lvl="1"/>
            <a:r>
              <a:rPr lang="en-US" dirty="0" smtClean="0"/>
              <a:t>Capitation</a:t>
            </a:r>
          </a:p>
          <a:p>
            <a:pPr lvl="1"/>
            <a:r>
              <a:rPr lang="en-US" dirty="0" smtClean="0"/>
              <a:t>Pay for Performance – page 389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78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1447</Words>
  <Application>Microsoft Office PowerPoint</Application>
  <PresentationFormat>On-screen Show (4:3)</PresentationFormat>
  <Paragraphs>322</Paragraphs>
  <Slides>35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Times New Roman</vt:lpstr>
      <vt:lpstr>Office Theme</vt:lpstr>
      <vt:lpstr>ClipArt</vt:lpstr>
      <vt:lpstr>Quality Leadership   and Structure</vt:lpstr>
      <vt:lpstr>Leadership</vt:lpstr>
      <vt:lpstr>SYSTEMS PERSPECTIVE</vt:lpstr>
      <vt:lpstr>SYSTEMS THINKING</vt:lpstr>
      <vt:lpstr>SYSTEMS THINKING  -PROCESS TOOLS</vt:lpstr>
      <vt:lpstr>PowerPoint Presentation</vt:lpstr>
      <vt:lpstr>PowerPoint Presentation</vt:lpstr>
      <vt:lpstr>PowerPoint Presentation</vt:lpstr>
      <vt:lpstr>Systems Thinking</vt:lpstr>
      <vt:lpstr>Medication Process</vt:lpstr>
      <vt:lpstr>Medication Process</vt:lpstr>
      <vt:lpstr>Medication Process</vt:lpstr>
      <vt:lpstr>Systems Thinking</vt:lpstr>
      <vt:lpstr>STRATEGIC LEADERSHIP</vt:lpstr>
      <vt:lpstr>Good Strategic Leader</vt:lpstr>
      <vt:lpstr>Types of Organization Challenges</vt:lpstr>
      <vt:lpstr>GOVERNANCE AND LEADERSHIP</vt:lpstr>
      <vt:lpstr>High Reliability Organization</vt:lpstr>
      <vt:lpstr>Learning Organizations</vt:lpstr>
      <vt:lpstr>High Performance Organizations</vt:lpstr>
      <vt:lpstr>Leadership Styles</vt:lpstr>
      <vt:lpstr>Financial Benefits</vt:lpstr>
      <vt:lpstr>Financial Benefits of  Quality Program</vt:lpstr>
      <vt:lpstr>Types of Quality Costs</vt:lpstr>
      <vt:lpstr>Strategic Planning</vt:lpstr>
      <vt:lpstr>STRATEGIC PLANNING PROCESS</vt:lpstr>
      <vt:lpstr>Mission, Vision, Values</vt:lpstr>
      <vt:lpstr>Leadership</vt:lpstr>
      <vt:lpstr>Role of Organizational Quality Leaders</vt:lpstr>
      <vt:lpstr>Change Management</vt:lpstr>
      <vt:lpstr>Change Management</vt:lpstr>
      <vt:lpstr>Organizational Change Management</vt:lpstr>
      <vt:lpstr>Communication</vt:lpstr>
      <vt:lpstr>Facilitate Communication</vt:lpstr>
      <vt:lpstr>Other Leadership Topics</vt:lpstr>
    </vt:vector>
  </TitlesOfParts>
  <Company>Mellott &amp; Associates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Mellott</dc:creator>
  <cp:lastModifiedBy>Michalowski, Pamela</cp:lastModifiedBy>
  <cp:revision>2</cp:revision>
  <dcterms:created xsi:type="dcterms:W3CDTF">2016-04-03T21:04:00Z</dcterms:created>
  <dcterms:modified xsi:type="dcterms:W3CDTF">2016-04-11T15:35:46Z</dcterms:modified>
</cp:coreProperties>
</file>