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5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7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7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4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4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94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9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3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4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0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4C142-A75A-4F60-93F1-C16856BF82C4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A336A-3F9C-4522-8404-8512A4F9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5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1EFFC-F3BE-45ED-B1F1-DCF01CEC034E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2531" name="Line 1029"/>
          <p:cNvSpPr>
            <a:spLocks noChangeShapeType="1"/>
          </p:cNvSpPr>
          <p:nvPr/>
        </p:nvSpPr>
        <p:spPr bwMode="auto">
          <a:xfrm flipV="1">
            <a:off x="8915400" y="609600"/>
            <a:ext cx="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2532" name="Line 1031"/>
          <p:cNvSpPr>
            <a:spLocks noChangeShapeType="1"/>
          </p:cNvSpPr>
          <p:nvPr/>
        </p:nvSpPr>
        <p:spPr bwMode="auto">
          <a:xfrm>
            <a:off x="8915400" y="68580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626652"/>
              </p:ext>
            </p:extLst>
          </p:nvPr>
        </p:nvGraphicFramePr>
        <p:xfrm>
          <a:off x="0" y="0"/>
          <a:ext cx="9143999" cy="6648449"/>
        </p:xfrm>
        <a:graphic>
          <a:graphicData uri="http://schemas.openxmlformats.org/drawingml/2006/table">
            <a:tbl>
              <a:tblPr/>
              <a:tblGrid>
                <a:gridCol w="2280083"/>
                <a:gridCol w="3431958"/>
                <a:gridCol w="3431958"/>
              </a:tblGrid>
              <a:tr h="268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alibri"/>
                          <a:ea typeface="Calibri"/>
                          <a:cs typeface="Times New Roman"/>
                        </a:rPr>
                        <a:t>Type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Categorical / Count</a:t>
                      </a:r>
                      <a:endParaRPr lang="en-US" sz="1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Continuous / Measured</a:t>
                      </a:r>
                      <a:endParaRPr lang="en-US" sz="14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4021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AKA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Attribute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Discrete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Nominal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Ordinal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Qualitative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Quantitative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Interval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Ratio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8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Examples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# Members, Patients, Births, Procedures, Occurrences, Gender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Age, Height, Weight, Temperature, Time, Charges (money), LOS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6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Usually Reported as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% in each category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(whole numbers)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Mean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Median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Minimum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 Maximum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Percentiles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(whole and fractional units)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6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Usual statistical test of difference between 2 groups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Chi Square 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T test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6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Usual display tools</a:t>
                      </a: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Table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Scorecard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Histogram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Pareto</a:t>
                      </a:r>
                      <a:endParaRPr lang="en-US" sz="16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Run chart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 </a:t>
                      </a:r>
                      <a:r>
                        <a:rPr lang="en-US" sz="160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chart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Scorecard (not the best to use)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(data display over time = use one of these </a:t>
                      </a:r>
                      <a:r>
                        <a:rPr lang="en-US" sz="1600" dirty="0" smtClean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tools – but only 1 item per line on graph)</a:t>
                      </a:r>
                      <a:endParaRPr lang="en-US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63" name="TextBox 1"/>
          <p:cNvSpPr txBox="1">
            <a:spLocks noChangeArrowheads="1"/>
          </p:cNvSpPr>
          <p:nvPr/>
        </p:nvSpPr>
        <p:spPr bwMode="auto">
          <a:xfrm>
            <a:off x="839788" y="6597650"/>
            <a:ext cx="46482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900" dirty="0"/>
              <a:t>See Section V page </a:t>
            </a:r>
            <a:r>
              <a:rPr lang="en-US" sz="900" dirty="0" smtClean="0"/>
              <a:t>51 </a:t>
            </a:r>
            <a:r>
              <a:rPr lang="en-US" sz="900" dirty="0"/>
              <a:t>for a similar comparison table</a:t>
            </a:r>
          </a:p>
        </p:txBody>
      </p:sp>
    </p:spTree>
    <p:extLst>
      <p:ext uri="{BB962C8B-B14F-4D97-AF65-F5344CB8AC3E}">
        <p14:creationId xmlns:p14="http://schemas.microsoft.com/office/powerpoint/2010/main" val="130631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08fd28f5fa29adc25be432e03e96c09fd7f48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Mellott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Mellott</dc:creator>
  <cp:lastModifiedBy>Susan Mellott</cp:lastModifiedBy>
  <cp:revision>2</cp:revision>
  <dcterms:created xsi:type="dcterms:W3CDTF">2015-03-24T16:12:08Z</dcterms:created>
  <dcterms:modified xsi:type="dcterms:W3CDTF">2015-03-24T16:12:59Z</dcterms:modified>
</cp:coreProperties>
</file>