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emf" ContentType="image/x-emf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1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308" r:id="rId1"/>
  </p:sldMasterIdLst>
  <p:notesMasterIdLst>
    <p:notesMasterId r:id="rId40"/>
  </p:notesMasterIdLst>
  <p:handoutMasterIdLst>
    <p:handoutMasterId r:id="rId41"/>
  </p:handoutMasterIdLst>
  <p:sldIdLst>
    <p:sldId id="513" r:id="rId2"/>
    <p:sldId id="514" r:id="rId3"/>
    <p:sldId id="515" r:id="rId4"/>
    <p:sldId id="516" r:id="rId5"/>
    <p:sldId id="518" r:id="rId6"/>
    <p:sldId id="519" r:id="rId7"/>
    <p:sldId id="520" r:id="rId8"/>
    <p:sldId id="521" r:id="rId9"/>
    <p:sldId id="522" r:id="rId10"/>
    <p:sldId id="523" r:id="rId11"/>
    <p:sldId id="524" r:id="rId12"/>
    <p:sldId id="525" r:id="rId13"/>
    <p:sldId id="526" r:id="rId14"/>
    <p:sldId id="527" r:id="rId15"/>
    <p:sldId id="528" r:id="rId16"/>
    <p:sldId id="529" r:id="rId17"/>
    <p:sldId id="530" r:id="rId18"/>
    <p:sldId id="554" r:id="rId19"/>
    <p:sldId id="555" r:id="rId20"/>
    <p:sldId id="556" r:id="rId21"/>
    <p:sldId id="533" r:id="rId22"/>
    <p:sldId id="534" r:id="rId23"/>
    <p:sldId id="535" r:id="rId24"/>
    <p:sldId id="537" r:id="rId25"/>
    <p:sldId id="538" r:id="rId26"/>
    <p:sldId id="539" r:id="rId27"/>
    <p:sldId id="540" r:id="rId28"/>
    <p:sldId id="551" r:id="rId29"/>
    <p:sldId id="541" r:id="rId30"/>
    <p:sldId id="558" r:id="rId31"/>
    <p:sldId id="557" r:id="rId32"/>
    <p:sldId id="542" r:id="rId33"/>
    <p:sldId id="543" r:id="rId34"/>
    <p:sldId id="549" r:id="rId35"/>
    <p:sldId id="552" r:id="rId36"/>
    <p:sldId id="553" r:id="rId37"/>
    <p:sldId id="546" r:id="rId38"/>
    <p:sldId id="547" r:id="rId39"/>
  </p:sldIdLst>
  <p:sldSz cx="9144000" cy="6858000" type="screen4x3"/>
  <p:notesSz cx="7023100" cy="93091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11" d="100"/>
          <a:sy n="111" d="100"/>
        </p:scale>
        <p:origin x="-1614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1266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notesMaster" Target="notesMasters/notesMaster1.xml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D78A302-4BD2-4A6F-AB89-94812631E6C9}" type="doc">
      <dgm:prSet loTypeId="urn:microsoft.com/office/officeart/2005/8/layout/vList5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6AB7D910-7C13-4A26-890C-4EF2E7028520}">
      <dgm:prSet phldrT="[Text]"/>
      <dgm:spPr/>
      <dgm:t>
        <a:bodyPr/>
        <a:lstStyle/>
        <a:p>
          <a:r>
            <a:rPr lang="en-US" dirty="0" smtClean="0"/>
            <a:t>Leadership</a:t>
          </a:r>
          <a:endParaRPr lang="en-US" dirty="0"/>
        </a:p>
      </dgm:t>
    </dgm:pt>
    <dgm:pt modelId="{142CB72E-6F2F-4546-9203-6F9691250B30}" type="parTrans" cxnId="{620032C1-5181-4946-B673-F4EA32378334}">
      <dgm:prSet/>
      <dgm:spPr/>
      <dgm:t>
        <a:bodyPr/>
        <a:lstStyle/>
        <a:p>
          <a:endParaRPr lang="en-US"/>
        </a:p>
      </dgm:t>
    </dgm:pt>
    <dgm:pt modelId="{BE3DE06F-A2D3-4182-BD08-1DC26DF2011D}" type="sibTrans" cxnId="{620032C1-5181-4946-B673-F4EA32378334}">
      <dgm:prSet/>
      <dgm:spPr/>
      <dgm:t>
        <a:bodyPr/>
        <a:lstStyle/>
        <a:p>
          <a:endParaRPr lang="en-US"/>
        </a:p>
      </dgm:t>
    </dgm:pt>
    <dgm:pt modelId="{38971C3B-9ED1-4201-94DB-2CCA3C576C7B}">
      <dgm:prSet phldrT="[Text]"/>
      <dgm:spPr/>
      <dgm:t>
        <a:bodyPr/>
        <a:lstStyle/>
        <a:p>
          <a:r>
            <a:rPr lang="en-US" dirty="0" smtClean="0"/>
            <a:t>direction, guidance, and example given to others to get quality work done and achieve stated objectives;</a:t>
          </a:r>
          <a:endParaRPr lang="en-US" dirty="0"/>
        </a:p>
      </dgm:t>
    </dgm:pt>
    <dgm:pt modelId="{7AF7649A-B056-4D11-87BA-E3DB9DF64A6C}" type="parTrans" cxnId="{7CD9FD41-A17B-4D1C-852D-4F3F57BD5C4C}">
      <dgm:prSet/>
      <dgm:spPr/>
      <dgm:t>
        <a:bodyPr/>
        <a:lstStyle/>
        <a:p>
          <a:endParaRPr lang="en-US"/>
        </a:p>
      </dgm:t>
    </dgm:pt>
    <dgm:pt modelId="{DEC571FD-9A0A-4CCA-83AF-B87AB3255B80}" type="sibTrans" cxnId="{7CD9FD41-A17B-4D1C-852D-4F3F57BD5C4C}">
      <dgm:prSet/>
      <dgm:spPr/>
      <dgm:t>
        <a:bodyPr/>
        <a:lstStyle/>
        <a:p>
          <a:endParaRPr lang="en-US"/>
        </a:p>
      </dgm:t>
    </dgm:pt>
    <dgm:pt modelId="{3E37BD59-2A97-40D9-90F1-CF414F28A960}">
      <dgm:prSet phldrT="[Text]"/>
      <dgm:spPr/>
      <dgm:t>
        <a:bodyPr/>
        <a:lstStyle/>
        <a:p>
          <a:r>
            <a:rPr lang="en-US" dirty="0" smtClean="0"/>
            <a:t>Leadership</a:t>
          </a:r>
          <a:endParaRPr lang="en-US" dirty="0"/>
        </a:p>
      </dgm:t>
    </dgm:pt>
    <dgm:pt modelId="{3A8C7E92-8184-4843-98AF-74A72CB7267F}" type="parTrans" cxnId="{9927D0F8-BD9C-4ECA-A075-FD10B35BDBFF}">
      <dgm:prSet/>
      <dgm:spPr/>
      <dgm:t>
        <a:bodyPr/>
        <a:lstStyle/>
        <a:p>
          <a:endParaRPr lang="en-US"/>
        </a:p>
      </dgm:t>
    </dgm:pt>
    <dgm:pt modelId="{BD76398F-89B5-4D09-8659-4BEEF246F9F7}" type="sibTrans" cxnId="{9927D0F8-BD9C-4ECA-A075-FD10B35BDBFF}">
      <dgm:prSet/>
      <dgm:spPr/>
      <dgm:t>
        <a:bodyPr/>
        <a:lstStyle/>
        <a:p>
          <a:endParaRPr lang="en-US"/>
        </a:p>
      </dgm:t>
    </dgm:pt>
    <dgm:pt modelId="{774A19CA-03FF-443B-B4E4-ED5142E19A59}">
      <dgm:prSet phldrT="[Text]"/>
      <dgm:spPr/>
      <dgm:t>
        <a:bodyPr/>
        <a:lstStyle/>
        <a:p>
          <a:r>
            <a:rPr lang="en-US" dirty="0" smtClean="0"/>
            <a:t>the ability to take others where they otherwise would not go or to get others to do  what they otherwise would not do</a:t>
          </a:r>
          <a:endParaRPr lang="en-US" dirty="0"/>
        </a:p>
      </dgm:t>
    </dgm:pt>
    <dgm:pt modelId="{957EF9AE-3524-48D4-A8A4-E94E2A924725}" type="parTrans" cxnId="{8577FAE1-8DFD-479C-BCAF-B588F9CCBF1F}">
      <dgm:prSet/>
      <dgm:spPr/>
      <dgm:t>
        <a:bodyPr/>
        <a:lstStyle/>
        <a:p>
          <a:endParaRPr lang="en-US"/>
        </a:p>
      </dgm:t>
    </dgm:pt>
    <dgm:pt modelId="{AE19E0EE-007D-4973-853B-944FCCBC6125}" type="sibTrans" cxnId="{8577FAE1-8DFD-479C-BCAF-B588F9CCBF1F}">
      <dgm:prSet/>
      <dgm:spPr/>
      <dgm:t>
        <a:bodyPr/>
        <a:lstStyle/>
        <a:p>
          <a:endParaRPr lang="en-US"/>
        </a:p>
      </dgm:t>
    </dgm:pt>
    <dgm:pt modelId="{07AFA0D1-F98A-4751-9733-7923A043EA5D}">
      <dgm:prSet phldrT="[Text]"/>
      <dgm:spPr/>
      <dgm:t>
        <a:bodyPr/>
        <a:lstStyle/>
        <a:p>
          <a:r>
            <a:rPr lang="en-US" dirty="0" smtClean="0"/>
            <a:t>Strategic Leadership</a:t>
          </a:r>
          <a:endParaRPr lang="en-US" dirty="0"/>
        </a:p>
      </dgm:t>
    </dgm:pt>
    <dgm:pt modelId="{A65D3C2B-2F64-4FF6-AD3F-8124390BD5AD}" type="parTrans" cxnId="{2A04D3DB-9CED-40AD-B33B-79E8ABBDFA3F}">
      <dgm:prSet/>
      <dgm:spPr/>
      <dgm:t>
        <a:bodyPr/>
        <a:lstStyle/>
        <a:p>
          <a:endParaRPr lang="en-US"/>
        </a:p>
      </dgm:t>
    </dgm:pt>
    <dgm:pt modelId="{AAA3E32F-2979-43DC-BF42-B710270CB7C5}" type="sibTrans" cxnId="{2A04D3DB-9CED-40AD-B33B-79E8ABBDFA3F}">
      <dgm:prSet/>
      <dgm:spPr/>
      <dgm:t>
        <a:bodyPr/>
        <a:lstStyle/>
        <a:p>
          <a:endParaRPr lang="en-US"/>
        </a:p>
      </dgm:t>
    </dgm:pt>
    <dgm:pt modelId="{5592CD1B-0025-491F-8026-B4E94F9807D4}">
      <dgm:prSet phldrT="[Text]"/>
      <dgm:spPr/>
      <dgm:t>
        <a:bodyPr/>
        <a:lstStyle/>
        <a:p>
          <a:r>
            <a:rPr lang="en-US" dirty="0" smtClean="0"/>
            <a:t>guidance or direction that is essential to meeting intended objectives or successfully implementing a plan of action</a:t>
          </a:r>
          <a:endParaRPr lang="en-US" dirty="0"/>
        </a:p>
      </dgm:t>
    </dgm:pt>
    <dgm:pt modelId="{45ACFB58-71E1-47F0-8717-61D32B6B65D9}" type="parTrans" cxnId="{A4CAD86F-83F3-4808-B262-93A2F1A24BC3}">
      <dgm:prSet/>
      <dgm:spPr/>
      <dgm:t>
        <a:bodyPr/>
        <a:lstStyle/>
        <a:p>
          <a:endParaRPr lang="en-US"/>
        </a:p>
      </dgm:t>
    </dgm:pt>
    <dgm:pt modelId="{9EE42D95-4ED6-492E-B26B-77282C7CD087}" type="sibTrans" cxnId="{A4CAD86F-83F3-4808-B262-93A2F1A24BC3}">
      <dgm:prSet/>
      <dgm:spPr/>
      <dgm:t>
        <a:bodyPr/>
        <a:lstStyle/>
        <a:p>
          <a:endParaRPr lang="en-US"/>
        </a:p>
      </dgm:t>
    </dgm:pt>
    <dgm:pt modelId="{C559C518-8D58-4A8F-8065-C8F111EED03A}" type="pres">
      <dgm:prSet presAssocID="{ED78A302-4BD2-4A6F-AB89-94812631E6C9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3320DF7F-7547-4A4D-824F-FE651EF52087}" type="pres">
      <dgm:prSet presAssocID="{6AB7D910-7C13-4A26-890C-4EF2E7028520}" presName="linNode" presStyleCnt="0"/>
      <dgm:spPr/>
    </dgm:pt>
    <dgm:pt modelId="{8C7E3909-6F2C-482B-8345-9D5846C98ADA}" type="pres">
      <dgm:prSet presAssocID="{6AB7D910-7C13-4A26-890C-4EF2E7028520}" presName="parentText" presStyleLbl="node1" presStyleIdx="0" presStyleCnt="3" custLinFactNeighborX="-1447" custLinFactNeighborY="-208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1427EB0-3E8B-46B2-8A8F-79BD71241F1E}" type="pres">
      <dgm:prSet presAssocID="{6AB7D910-7C13-4A26-890C-4EF2E7028520}" presName="descendantText" presStyleLbl="alignAccFollowNode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8864170-1FD3-4006-B7F6-42735E325348}" type="pres">
      <dgm:prSet presAssocID="{BE3DE06F-A2D3-4182-BD08-1DC26DF2011D}" presName="sp" presStyleCnt="0"/>
      <dgm:spPr/>
    </dgm:pt>
    <dgm:pt modelId="{0CEAD58E-9A8E-40E0-98FE-47E285063888}" type="pres">
      <dgm:prSet presAssocID="{3E37BD59-2A97-40D9-90F1-CF414F28A960}" presName="linNode" presStyleCnt="0"/>
      <dgm:spPr/>
    </dgm:pt>
    <dgm:pt modelId="{3D293E15-B3E1-4F39-8AFE-E127E6DDABE4}" type="pres">
      <dgm:prSet presAssocID="{3E37BD59-2A97-40D9-90F1-CF414F28A960}" presName="parentText" presStyleLbl="node1" presStyleIdx="1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531B94E-37CC-4410-9BE1-141C0D019C0F}" type="pres">
      <dgm:prSet presAssocID="{3E37BD59-2A97-40D9-90F1-CF414F28A960}" presName="descendantText" presStyleLbl="alignAccFollowNode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CA0DC87-8395-4FBD-B2A4-828BAF2646E0}" type="pres">
      <dgm:prSet presAssocID="{BD76398F-89B5-4D09-8659-4BEEF246F9F7}" presName="sp" presStyleCnt="0"/>
      <dgm:spPr/>
    </dgm:pt>
    <dgm:pt modelId="{53295D56-C74D-4D29-9090-8616BD3789BA}" type="pres">
      <dgm:prSet presAssocID="{07AFA0D1-F98A-4751-9733-7923A043EA5D}" presName="linNode" presStyleCnt="0"/>
      <dgm:spPr/>
    </dgm:pt>
    <dgm:pt modelId="{1985F336-3A38-4B68-B41B-41292DA6E3EC}" type="pres">
      <dgm:prSet presAssocID="{07AFA0D1-F98A-4751-9733-7923A043EA5D}" presName="parentText" presStyleLbl="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6FBD833-C1C9-4AB2-812F-A53C82897909}" type="pres">
      <dgm:prSet presAssocID="{07AFA0D1-F98A-4751-9733-7923A043EA5D}" presName="descendantText" presStyleLbl="alignAccFollow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E1DECCA4-1D0A-412D-A85B-37E74767BBCF}" type="presOf" srcId="{774A19CA-03FF-443B-B4E4-ED5142E19A59}" destId="{1531B94E-37CC-4410-9BE1-141C0D019C0F}" srcOrd="0" destOrd="0" presId="urn:microsoft.com/office/officeart/2005/8/layout/vList5"/>
    <dgm:cxn modelId="{2407E8B7-7FE9-4389-80BD-6C1CF630BF67}" type="presOf" srcId="{6AB7D910-7C13-4A26-890C-4EF2E7028520}" destId="{8C7E3909-6F2C-482B-8345-9D5846C98ADA}" srcOrd="0" destOrd="0" presId="urn:microsoft.com/office/officeart/2005/8/layout/vList5"/>
    <dgm:cxn modelId="{7CD9FD41-A17B-4D1C-852D-4F3F57BD5C4C}" srcId="{6AB7D910-7C13-4A26-890C-4EF2E7028520}" destId="{38971C3B-9ED1-4201-94DB-2CCA3C576C7B}" srcOrd="0" destOrd="0" parTransId="{7AF7649A-B056-4D11-87BA-E3DB9DF64A6C}" sibTransId="{DEC571FD-9A0A-4CCA-83AF-B87AB3255B80}"/>
    <dgm:cxn modelId="{78E91DA7-8542-4E84-B736-415C33BA9584}" type="presOf" srcId="{38971C3B-9ED1-4201-94DB-2CCA3C576C7B}" destId="{E1427EB0-3E8B-46B2-8A8F-79BD71241F1E}" srcOrd="0" destOrd="0" presId="urn:microsoft.com/office/officeart/2005/8/layout/vList5"/>
    <dgm:cxn modelId="{2A04D3DB-9CED-40AD-B33B-79E8ABBDFA3F}" srcId="{ED78A302-4BD2-4A6F-AB89-94812631E6C9}" destId="{07AFA0D1-F98A-4751-9733-7923A043EA5D}" srcOrd="2" destOrd="0" parTransId="{A65D3C2B-2F64-4FF6-AD3F-8124390BD5AD}" sibTransId="{AAA3E32F-2979-43DC-BF42-B710270CB7C5}"/>
    <dgm:cxn modelId="{620032C1-5181-4946-B673-F4EA32378334}" srcId="{ED78A302-4BD2-4A6F-AB89-94812631E6C9}" destId="{6AB7D910-7C13-4A26-890C-4EF2E7028520}" srcOrd="0" destOrd="0" parTransId="{142CB72E-6F2F-4546-9203-6F9691250B30}" sibTransId="{BE3DE06F-A2D3-4182-BD08-1DC26DF2011D}"/>
    <dgm:cxn modelId="{84FCA1B7-FE27-4627-B006-AA8A700B7453}" type="presOf" srcId="{3E37BD59-2A97-40D9-90F1-CF414F28A960}" destId="{3D293E15-B3E1-4F39-8AFE-E127E6DDABE4}" srcOrd="0" destOrd="0" presId="urn:microsoft.com/office/officeart/2005/8/layout/vList5"/>
    <dgm:cxn modelId="{A4CAD86F-83F3-4808-B262-93A2F1A24BC3}" srcId="{07AFA0D1-F98A-4751-9733-7923A043EA5D}" destId="{5592CD1B-0025-491F-8026-B4E94F9807D4}" srcOrd="0" destOrd="0" parTransId="{45ACFB58-71E1-47F0-8717-61D32B6B65D9}" sibTransId="{9EE42D95-4ED6-492E-B26B-77282C7CD087}"/>
    <dgm:cxn modelId="{9927D0F8-BD9C-4ECA-A075-FD10B35BDBFF}" srcId="{ED78A302-4BD2-4A6F-AB89-94812631E6C9}" destId="{3E37BD59-2A97-40D9-90F1-CF414F28A960}" srcOrd="1" destOrd="0" parTransId="{3A8C7E92-8184-4843-98AF-74A72CB7267F}" sibTransId="{BD76398F-89B5-4D09-8659-4BEEF246F9F7}"/>
    <dgm:cxn modelId="{50D9C40B-1C2E-4646-8A96-70F051B461F7}" type="presOf" srcId="{07AFA0D1-F98A-4751-9733-7923A043EA5D}" destId="{1985F336-3A38-4B68-B41B-41292DA6E3EC}" srcOrd="0" destOrd="0" presId="urn:microsoft.com/office/officeart/2005/8/layout/vList5"/>
    <dgm:cxn modelId="{125F4564-B844-46BB-BFDA-06A1F799C3AA}" type="presOf" srcId="{ED78A302-4BD2-4A6F-AB89-94812631E6C9}" destId="{C559C518-8D58-4A8F-8065-C8F111EED03A}" srcOrd="0" destOrd="0" presId="urn:microsoft.com/office/officeart/2005/8/layout/vList5"/>
    <dgm:cxn modelId="{0D769C79-263C-41F2-9B22-CB6F855DFA95}" type="presOf" srcId="{5592CD1B-0025-491F-8026-B4E94F9807D4}" destId="{D6FBD833-C1C9-4AB2-812F-A53C82897909}" srcOrd="0" destOrd="0" presId="urn:microsoft.com/office/officeart/2005/8/layout/vList5"/>
    <dgm:cxn modelId="{8577FAE1-8DFD-479C-BCAF-B588F9CCBF1F}" srcId="{3E37BD59-2A97-40D9-90F1-CF414F28A960}" destId="{774A19CA-03FF-443B-B4E4-ED5142E19A59}" srcOrd="0" destOrd="0" parTransId="{957EF9AE-3524-48D4-A8A4-E94E2A924725}" sibTransId="{AE19E0EE-007D-4973-853B-944FCCBC6125}"/>
    <dgm:cxn modelId="{B032EC1C-8378-4255-87C3-9D8F1AF0CD7D}" type="presParOf" srcId="{C559C518-8D58-4A8F-8065-C8F111EED03A}" destId="{3320DF7F-7547-4A4D-824F-FE651EF52087}" srcOrd="0" destOrd="0" presId="urn:microsoft.com/office/officeart/2005/8/layout/vList5"/>
    <dgm:cxn modelId="{23095E06-824A-4855-A52A-6EB89EDBD5F7}" type="presParOf" srcId="{3320DF7F-7547-4A4D-824F-FE651EF52087}" destId="{8C7E3909-6F2C-482B-8345-9D5846C98ADA}" srcOrd="0" destOrd="0" presId="urn:microsoft.com/office/officeart/2005/8/layout/vList5"/>
    <dgm:cxn modelId="{2934E7F1-B97A-4A41-BFBF-5CD74AE3D9B0}" type="presParOf" srcId="{3320DF7F-7547-4A4D-824F-FE651EF52087}" destId="{E1427EB0-3E8B-46B2-8A8F-79BD71241F1E}" srcOrd="1" destOrd="0" presId="urn:microsoft.com/office/officeart/2005/8/layout/vList5"/>
    <dgm:cxn modelId="{1BFFB7EB-8304-46BB-9ADA-FF31F692D4C4}" type="presParOf" srcId="{C559C518-8D58-4A8F-8065-C8F111EED03A}" destId="{08864170-1FD3-4006-B7F6-42735E325348}" srcOrd="1" destOrd="0" presId="urn:microsoft.com/office/officeart/2005/8/layout/vList5"/>
    <dgm:cxn modelId="{9AF57E28-670B-474F-838B-86B127121AA3}" type="presParOf" srcId="{C559C518-8D58-4A8F-8065-C8F111EED03A}" destId="{0CEAD58E-9A8E-40E0-98FE-47E285063888}" srcOrd="2" destOrd="0" presId="urn:microsoft.com/office/officeart/2005/8/layout/vList5"/>
    <dgm:cxn modelId="{9ECBDD25-8477-4458-B79F-EFE161970A57}" type="presParOf" srcId="{0CEAD58E-9A8E-40E0-98FE-47E285063888}" destId="{3D293E15-B3E1-4F39-8AFE-E127E6DDABE4}" srcOrd="0" destOrd="0" presId="urn:microsoft.com/office/officeart/2005/8/layout/vList5"/>
    <dgm:cxn modelId="{4985380D-8952-41BC-B282-726AC4C753E9}" type="presParOf" srcId="{0CEAD58E-9A8E-40E0-98FE-47E285063888}" destId="{1531B94E-37CC-4410-9BE1-141C0D019C0F}" srcOrd="1" destOrd="0" presId="urn:microsoft.com/office/officeart/2005/8/layout/vList5"/>
    <dgm:cxn modelId="{C50E478C-0C18-4182-B886-59C6EEBADB2C}" type="presParOf" srcId="{C559C518-8D58-4A8F-8065-C8F111EED03A}" destId="{FCA0DC87-8395-4FBD-B2A4-828BAF2646E0}" srcOrd="3" destOrd="0" presId="urn:microsoft.com/office/officeart/2005/8/layout/vList5"/>
    <dgm:cxn modelId="{9A7D3312-0502-4820-ACDB-43A49FF9557F}" type="presParOf" srcId="{C559C518-8D58-4A8F-8065-C8F111EED03A}" destId="{53295D56-C74D-4D29-9090-8616BD3789BA}" srcOrd="4" destOrd="0" presId="urn:microsoft.com/office/officeart/2005/8/layout/vList5"/>
    <dgm:cxn modelId="{2426C94F-0DB6-4BFE-999D-3241E1957FB2}" type="presParOf" srcId="{53295D56-C74D-4D29-9090-8616BD3789BA}" destId="{1985F336-3A38-4B68-B41B-41292DA6E3EC}" srcOrd="0" destOrd="0" presId="urn:microsoft.com/office/officeart/2005/8/layout/vList5"/>
    <dgm:cxn modelId="{3B5E815A-08F3-4BDC-B9C6-2C819D894F20}" type="presParOf" srcId="{53295D56-C74D-4D29-9090-8616BD3789BA}" destId="{D6FBD833-C1C9-4AB2-812F-A53C82897909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C65D9674-86A2-4890-91B4-319F907AEBBC}" type="doc">
      <dgm:prSet loTypeId="urn:microsoft.com/office/officeart/2005/8/layout/chevron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0029FB67-2ED8-4E68-B614-AE6198188F0D}">
      <dgm:prSet phldrT="[Text]" phldr="1"/>
      <dgm:spPr>
        <a:solidFill>
          <a:schemeClr val="accent3">
            <a:lumMod val="75000"/>
          </a:schemeClr>
        </a:solidFill>
      </dgm:spPr>
      <dgm:t>
        <a:bodyPr/>
        <a:lstStyle/>
        <a:p>
          <a:endParaRPr lang="en-US" dirty="0"/>
        </a:p>
      </dgm:t>
    </dgm:pt>
    <dgm:pt modelId="{1B1F9C26-E7E9-4987-82D9-7774DC1C6086}" type="parTrans" cxnId="{A894486D-7872-4D41-A71D-447626BD38D1}">
      <dgm:prSet/>
      <dgm:spPr/>
      <dgm:t>
        <a:bodyPr/>
        <a:lstStyle/>
        <a:p>
          <a:endParaRPr lang="en-US"/>
        </a:p>
      </dgm:t>
    </dgm:pt>
    <dgm:pt modelId="{8A273D13-F0EE-4996-A1BC-4428A2A03C2D}" type="sibTrans" cxnId="{A894486D-7872-4D41-A71D-447626BD38D1}">
      <dgm:prSet/>
      <dgm:spPr/>
      <dgm:t>
        <a:bodyPr/>
        <a:lstStyle/>
        <a:p>
          <a:endParaRPr lang="en-US"/>
        </a:p>
      </dgm:t>
    </dgm:pt>
    <dgm:pt modelId="{83D5A4B8-C790-4567-BDF1-CDB84646DDFA}">
      <dgm:prSet phldrT="[Text]"/>
      <dgm:spPr/>
      <dgm:t>
        <a:bodyPr/>
        <a:lstStyle/>
        <a:p>
          <a:r>
            <a:rPr lang="en-US" b="1" dirty="0" smtClean="0"/>
            <a:t>Autocratic or Bureaucratic </a:t>
          </a:r>
          <a:r>
            <a:rPr lang="en-US" dirty="0" smtClean="0"/>
            <a:t>– Makes decisions &amp; announces them</a:t>
          </a:r>
          <a:endParaRPr lang="en-US" dirty="0"/>
        </a:p>
      </dgm:t>
    </dgm:pt>
    <dgm:pt modelId="{535D9063-8CF1-427C-BD00-064BD4CDDC20}" type="parTrans" cxnId="{EADD1031-081C-4BC3-8083-63C6087BE4CF}">
      <dgm:prSet/>
      <dgm:spPr/>
      <dgm:t>
        <a:bodyPr/>
        <a:lstStyle/>
        <a:p>
          <a:endParaRPr lang="en-US"/>
        </a:p>
      </dgm:t>
    </dgm:pt>
    <dgm:pt modelId="{01D4622F-16CE-4A13-ABE6-7355F43B9D01}" type="sibTrans" cxnId="{EADD1031-081C-4BC3-8083-63C6087BE4CF}">
      <dgm:prSet/>
      <dgm:spPr/>
      <dgm:t>
        <a:bodyPr/>
        <a:lstStyle/>
        <a:p>
          <a:endParaRPr lang="en-US"/>
        </a:p>
      </dgm:t>
    </dgm:pt>
    <dgm:pt modelId="{40A5A47A-AB3C-4DF0-AE7E-D747074A24D1}">
      <dgm:prSet phldrT="[Text]" phldr="1"/>
      <dgm:spPr>
        <a:solidFill>
          <a:schemeClr val="accent5">
            <a:lumMod val="60000"/>
            <a:lumOff val="40000"/>
          </a:schemeClr>
        </a:solidFill>
      </dgm:spPr>
      <dgm:t>
        <a:bodyPr/>
        <a:lstStyle/>
        <a:p>
          <a:endParaRPr lang="en-US" dirty="0"/>
        </a:p>
      </dgm:t>
    </dgm:pt>
    <dgm:pt modelId="{8BA40E9D-7512-4126-AFB8-66587425C71A}" type="parTrans" cxnId="{CF67E007-5230-4026-98AE-F9B261E96E1C}">
      <dgm:prSet/>
      <dgm:spPr/>
      <dgm:t>
        <a:bodyPr/>
        <a:lstStyle/>
        <a:p>
          <a:endParaRPr lang="en-US"/>
        </a:p>
      </dgm:t>
    </dgm:pt>
    <dgm:pt modelId="{4DE9058F-DA91-4D87-BA15-DFB5F6740DBB}" type="sibTrans" cxnId="{CF67E007-5230-4026-98AE-F9B261E96E1C}">
      <dgm:prSet/>
      <dgm:spPr/>
      <dgm:t>
        <a:bodyPr/>
        <a:lstStyle/>
        <a:p>
          <a:endParaRPr lang="en-US"/>
        </a:p>
      </dgm:t>
    </dgm:pt>
    <dgm:pt modelId="{635B0EED-C36A-46DD-999E-7289D0FF017F}">
      <dgm:prSet phldrT="[Text]"/>
      <dgm:spPr/>
      <dgm:t>
        <a:bodyPr/>
        <a:lstStyle/>
        <a:p>
          <a:r>
            <a:rPr lang="en-US" b="1" dirty="0" smtClean="0"/>
            <a:t>Participative</a:t>
          </a:r>
          <a:r>
            <a:rPr lang="en-US" dirty="0" smtClean="0"/>
            <a:t> – All levels participate in the decisions</a:t>
          </a:r>
          <a:endParaRPr lang="en-US" dirty="0"/>
        </a:p>
      </dgm:t>
    </dgm:pt>
    <dgm:pt modelId="{9257FE11-C899-4162-9F37-F823B7AE4CA1}" type="parTrans" cxnId="{CB2647C7-F580-4D76-A7EC-FE252418E97F}">
      <dgm:prSet/>
      <dgm:spPr/>
      <dgm:t>
        <a:bodyPr/>
        <a:lstStyle/>
        <a:p>
          <a:endParaRPr lang="en-US"/>
        </a:p>
      </dgm:t>
    </dgm:pt>
    <dgm:pt modelId="{3B4B3541-027B-405C-A3AE-4CAA00A7228A}" type="sibTrans" cxnId="{CB2647C7-F580-4D76-A7EC-FE252418E97F}">
      <dgm:prSet/>
      <dgm:spPr/>
      <dgm:t>
        <a:bodyPr/>
        <a:lstStyle/>
        <a:p>
          <a:endParaRPr lang="en-US"/>
        </a:p>
      </dgm:t>
    </dgm:pt>
    <dgm:pt modelId="{92211376-88C7-4370-B48C-B2552315807B}">
      <dgm:prSet phldrT="[Text]" phldr="1"/>
      <dgm:spPr>
        <a:solidFill>
          <a:schemeClr val="accent6">
            <a:lumMod val="60000"/>
            <a:lumOff val="40000"/>
          </a:schemeClr>
        </a:solidFill>
      </dgm:spPr>
      <dgm:t>
        <a:bodyPr/>
        <a:lstStyle/>
        <a:p>
          <a:endParaRPr lang="en-US" dirty="0"/>
        </a:p>
      </dgm:t>
    </dgm:pt>
    <dgm:pt modelId="{6348CBDF-621E-4F5D-8D83-CDF606DF5498}" type="parTrans" cxnId="{744E7E9C-6665-4763-B002-149F88554A61}">
      <dgm:prSet/>
      <dgm:spPr/>
      <dgm:t>
        <a:bodyPr/>
        <a:lstStyle/>
        <a:p>
          <a:endParaRPr lang="en-US"/>
        </a:p>
      </dgm:t>
    </dgm:pt>
    <dgm:pt modelId="{683ED562-6019-4793-917A-1ED37268ABEC}" type="sibTrans" cxnId="{744E7E9C-6665-4763-B002-149F88554A61}">
      <dgm:prSet/>
      <dgm:spPr/>
      <dgm:t>
        <a:bodyPr/>
        <a:lstStyle/>
        <a:p>
          <a:endParaRPr lang="en-US"/>
        </a:p>
      </dgm:t>
    </dgm:pt>
    <dgm:pt modelId="{8A3DBB11-C996-4D42-8FB1-266DC494BF72}">
      <dgm:prSet phldrT="[Text]" custT="1"/>
      <dgm:spPr/>
      <dgm:t>
        <a:bodyPr/>
        <a:lstStyle/>
        <a:p>
          <a:r>
            <a:rPr lang="en-US" sz="1700" b="1" dirty="0" smtClean="0"/>
            <a:t>Laissez-Faire</a:t>
          </a:r>
          <a:r>
            <a:rPr lang="en-US" sz="1800" dirty="0" smtClean="0"/>
            <a:t> -  Employees can use their own ideas &amp; creativity </a:t>
          </a:r>
          <a:endParaRPr lang="en-US" sz="1800" dirty="0"/>
        </a:p>
      </dgm:t>
    </dgm:pt>
    <dgm:pt modelId="{E61CF78F-CD08-49BA-A2CF-902B88550622}" type="parTrans" cxnId="{CE842B2E-559A-46A5-AA57-B39C98E15206}">
      <dgm:prSet/>
      <dgm:spPr/>
      <dgm:t>
        <a:bodyPr/>
        <a:lstStyle/>
        <a:p>
          <a:endParaRPr lang="en-US"/>
        </a:p>
      </dgm:t>
    </dgm:pt>
    <dgm:pt modelId="{71A8C4E7-2D2B-471C-8588-7CE60EE17276}" type="sibTrans" cxnId="{CE842B2E-559A-46A5-AA57-B39C98E15206}">
      <dgm:prSet/>
      <dgm:spPr/>
      <dgm:t>
        <a:bodyPr/>
        <a:lstStyle/>
        <a:p>
          <a:endParaRPr lang="en-US"/>
        </a:p>
      </dgm:t>
    </dgm:pt>
    <dgm:pt modelId="{94AA36D9-8BC0-49CD-8203-4FAAD2F30738}">
      <dgm:prSet/>
      <dgm:spPr/>
      <dgm:t>
        <a:bodyPr/>
        <a:lstStyle/>
        <a:p>
          <a:endParaRPr lang="en-US" dirty="0"/>
        </a:p>
      </dgm:t>
    </dgm:pt>
    <dgm:pt modelId="{22BCF8E8-F3D4-4753-9490-CF68696F57E5}" type="parTrans" cxnId="{26B453BF-B9D5-4360-A96E-A2DBB396E546}">
      <dgm:prSet/>
      <dgm:spPr/>
      <dgm:t>
        <a:bodyPr/>
        <a:lstStyle/>
        <a:p>
          <a:endParaRPr lang="en-US"/>
        </a:p>
      </dgm:t>
    </dgm:pt>
    <dgm:pt modelId="{A6D00A83-FC73-4D55-9B8E-739EE77F3A89}" type="sibTrans" cxnId="{26B453BF-B9D5-4360-A96E-A2DBB396E546}">
      <dgm:prSet/>
      <dgm:spPr/>
      <dgm:t>
        <a:bodyPr/>
        <a:lstStyle/>
        <a:p>
          <a:endParaRPr lang="en-US"/>
        </a:p>
      </dgm:t>
    </dgm:pt>
    <dgm:pt modelId="{7DA59F1F-E1D8-4839-97E0-841B4AF59F9C}">
      <dgm:prSet/>
      <dgm:spPr/>
      <dgm:t>
        <a:bodyPr/>
        <a:lstStyle/>
        <a:p>
          <a:endParaRPr lang="en-US" dirty="0"/>
        </a:p>
      </dgm:t>
    </dgm:pt>
    <dgm:pt modelId="{3CA35154-31EF-4A04-AD7B-0E5EEFB73B8E}" type="parTrans" cxnId="{8795068C-A4E8-4852-B515-2471BA3F7C9E}">
      <dgm:prSet/>
      <dgm:spPr/>
      <dgm:t>
        <a:bodyPr/>
        <a:lstStyle/>
        <a:p>
          <a:endParaRPr lang="en-US"/>
        </a:p>
      </dgm:t>
    </dgm:pt>
    <dgm:pt modelId="{7108D944-B3F0-4E7F-8567-5E5516ED1017}" type="sibTrans" cxnId="{8795068C-A4E8-4852-B515-2471BA3F7C9E}">
      <dgm:prSet/>
      <dgm:spPr/>
      <dgm:t>
        <a:bodyPr/>
        <a:lstStyle/>
        <a:p>
          <a:endParaRPr lang="en-US"/>
        </a:p>
      </dgm:t>
    </dgm:pt>
    <dgm:pt modelId="{C9775EE8-9458-4FED-B021-A111CFF5CD27}">
      <dgm:prSet/>
      <dgm:spPr/>
      <dgm:t>
        <a:bodyPr/>
        <a:lstStyle/>
        <a:p>
          <a:r>
            <a:rPr lang="en-US" b="1" dirty="0" smtClean="0"/>
            <a:t>Democratic</a:t>
          </a:r>
          <a:r>
            <a:rPr lang="en-US" dirty="0" smtClean="0"/>
            <a:t> – Asks group for decision</a:t>
          </a:r>
          <a:endParaRPr lang="en-US" dirty="0"/>
        </a:p>
      </dgm:t>
    </dgm:pt>
    <dgm:pt modelId="{7F0E7BD7-CD63-4F88-824A-16A1F52476CF}" type="parTrans" cxnId="{1E54A6B6-61BD-45F9-8807-D56800318025}">
      <dgm:prSet/>
      <dgm:spPr/>
      <dgm:t>
        <a:bodyPr/>
        <a:lstStyle/>
        <a:p>
          <a:endParaRPr lang="en-US"/>
        </a:p>
      </dgm:t>
    </dgm:pt>
    <dgm:pt modelId="{ADEF667B-81A7-4B34-8F83-72571D1173FC}" type="sibTrans" cxnId="{1E54A6B6-61BD-45F9-8807-D56800318025}">
      <dgm:prSet/>
      <dgm:spPr/>
      <dgm:t>
        <a:bodyPr/>
        <a:lstStyle/>
        <a:p>
          <a:endParaRPr lang="en-US"/>
        </a:p>
      </dgm:t>
    </dgm:pt>
    <dgm:pt modelId="{C32B2563-1595-4326-8B59-4A862E5F7DFD}">
      <dgm:prSet/>
      <dgm:spPr/>
      <dgm:t>
        <a:bodyPr/>
        <a:lstStyle/>
        <a:p>
          <a:endParaRPr lang="en-US" dirty="0"/>
        </a:p>
      </dgm:t>
    </dgm:pt>
    <dgm:pt modelId="{476B678C-5405-4631-BFED-5B5DB77C8F30}" type="parTrans" cxnId="{9391BD86-8638-452A-BF76-109BDCB88A22}">
      <dgm:prSet/>
      <dgm:spPr/>
      <dgm:t>
        <a:bodyPr/>
        <a:lstStyle/>
        <a:p>
          <a:endParaRPr lang="en-US"/>
        </a:p>
      </dgm:t>
    </dgm:pt>
    <dgm:pt modelId="{D9458709-4D74-4FCA-BAE6-4CF0871FE884}" type="sibTrans" cxnId="{9391BD86-8638-452A-BF76-109BDCB88A22}">
      <dgm:prSet/>
      <dgm:spPr/>
      <dgm:t>
        <a:bodyPr/>
        <a:lstStyle/>
        <a:p>
          <a:endParaRPr lang="en-US"/>
        </a:p>
      </dgm:t>
    </dgm:pt>
    <dgm:pt modelId="{FFC22F62-70B6-4D14-A325-F67D6F25EFEE}">
      <dgm:prSet/>
      <dgm:spPr/>
      <dgm:t>
        <a:bodyPr/>
        <a:lstStyle/>
        <a:p>
          <a:pPr algn="l"/>
          <a:r>
            <a:rPr lang="en-US" b="1" dirty="0" smtClean="0"/>
            <a:t>Transformational</a:t>
          </a:r>
          <a:r>
            <a:rPr lang="en-US" dirty="0" smtClean="0"/>
            <a:t>- Inspires others to accomplish their goals</a:t>
          </a:r>
          <a:endParaRPr lang="en-US" dirty="0"/>
        </a:p>
      </dgm:t>
    </dgm:pt>
    <dgm:pt modelId="{22FB8695-224A-46A4-92A8-D99344046B05}" type="parTrans" cxnId="{85F52B0C-5C9F-4920-927C-96E43BD80630}">
      <dgm:prSet/>
      <dgm:spPr/>
      <dgm:t>
        <a:bodyPr/>
        <a:lstStyle/>
        <a:p>
          <a:endParaRPr lang="en-US"/>
        </a:p>
      </dgm:t>
    </dgm:pt>
    <dgm:pt modelId="{90BD31BE-BB5E-46AA-AC40-A2B452AFE1BC}" type="sibTrans" cxnId="{85F52B0C-5C9F-4920-927C-96E43BD80630}">
      <dgm:prSet/>
      <dgm:spPr/>
      <dgm:t>
        <a:bodyPr/>
        <a:lstStyle/>
        <a:p>
          <a:endParaRPr lang="en-US"/>
        </a:p>
      </dgm:t>
    </dgm:pt>
    <dgm:pt modelId="{6123B72C-7214-44D0-87B0-7FB3138D49EF}">
      <dgm:prSet/>
      <dgm:spPr/>
      <dgm:t>
        <a:bodyPr/>
        <a:lstStyle/>
        <a:p>
          <a:endParaRPr lang="en-US" dirty="0"/>
        </a:p>
      </dgm:t>
    </dgm:pt>
    <dgm:pt modelId="{FD33CD8E-C29D-4B88-8B4A-F05735E7C849}" type="parTrans" cxnId="{10E4140F-5131-484A-AE91-76C3FA405E76}">
      <dgm:prSet/>
      <dgm:spPr/>
      <dgm:t>
        <a:bodyPr/>
        <a:lstStyle/>
        <a:p>
          <a:endParaRPr lang="en-US"/>
        </a:p>
      </dgm:t>
    </dgm:pt>
    <dgm:pt modelId="{3249C682-FFCE-4BBC-9425-92DBDBF5B509}" type="sibTrans" cxnId="{10E4140F-5131-484A-AE91-76C3FA405E76}">
      <dgm:prSet/>
      <dgm:spPr/>
      <dgm:t>
        <a:bodyPr/>
        <a:lstStyle/>
        <a:p>
          <a:endParaRPr lang="en-US"/>
        </a:p>
      </dgm:t>
    </dgm:pt>
    <dgm:pt modelId="{C3A8353E-FB83-4D83-A53B-E3AA74232E10}">
      <dgm:prSet/>
      <dgm:spPr/>
      <dgm:t>
        <a:bodyPr/>
        <a:lstStyle/>
        <a:p>
          <a:r>
            <a:rPr lang="en-US" b="1" dirty="0" smtClean="0"/>
            <a:t>Transactional</a:t>
          </a:r>
          <a:r>
            <a:rPr lang="en-US" dirty="0" smtClean="0"/>
            <a:t> – Rewards are given for compliance of behaviors</a:t>
          </a:r>
          <a:endParaRPr lang="en-US" dirty="0"/>
        </a:p>
      </dgm:t>
    </dgm:pt>
    <dgm:pt modelId="{90AAA381-B3A3-4F1A-9D79-C55D0CA84151}" type="parTrans" cxnId="{36203B63-9594-4415-8D46-A573FF7022C6}">
      <dgm:prSet/>
      <dgm:spPr/>
      <dgm:t>
        <a:bodyPr/>
        <a:lstStyle/>
        <a:p>
          <a:endParaRPr lang="en-US"/>
        </a:p>
      </dgm:t>
    </dgm:pt>
    <dgm:pt modelId="{58A479E7-924A-4806-9C09-88E49703E35D}" type="sibTrans" cxnId="{36203B63-9594-4415-8D46-A573FF7022C6}">
      <dgm:prSet/>
      <dgm:spPr/>
      <dgm:t>
        <a:bodyPr/>
        <a:lstStyle/>
        <a:p>
          <a:endParaRPr lang="en-US"/>
        </a:p>
      </dgm:t>
    </dgm:pt>
    <dgm:pt modelId="{9ED30102-7DD9-4DEF-87FD-E71089D0AF7E}">
      <dgm:prSet/>
      <dgm:spPr/>
      <dgm:t>
        <a:bodyPr/>
        <a:lstStyle/>
        <a:p>
          <a:r>
            <a:rPr lang="en-US" b="1" dirty="0" smtClean="0"/>
            <a:t>Situational </a:t>
          </a:r>
          <a:r>
            <a:rPr lang="en-US" dirty="0" smtClean="0"/>
            <a:t>– Assess situation and adapt behavior accordingly</a:t>
          </a:r>
          <a:endParaRPr lang="en-US" dirty="0"/>
        </a:p>
      </dgm:t>
    </dgm:pt>
    <dgm:pt modelId="{05356956-AD38-4348-A5FE-8951147BEE46}" type="parTrans" cxnId="{0AD11A76-A48B-4EC7-A2A0-A986C14DB578}">
      <dgm:prSet/>
      <dgm:spPr/>
      <dgm:t>
        <a:bodyPr/>
        <a:lstStyle/>
        <a:p>
          <a:endParaRPr lang="en-US"/>
        </a:p>
      </dgm:t>
    </dgm:pt>
    <dgm:pt modelId="{C42D5E12-9B50-4531-96C3-966037601DED}" type="sibTrans" cxnId="{0AD11A76-A48B-4EC7-A2A0-A986C14DB578}">
      <dgm:prSet/>
      <dgm:spPr/>
      <dgm:t>
        <a:bodyPr/>
        <a:lstStyle/>
        <a:p>
          <a:endParaRPr lang="en-US"/>
        </a:p>
      </dgm:t>
    </dgm:pt>
    <dgm:pt modelId="{884E5005-7621-454A-9CB1-58626C29AF42}" type="pres">
      <dgm:prSet presAssocID="{C65D9674-86A2-4890-91B4-319F907AEBBC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9DA86BB0-A9DA-4A76-AC91-22860B505093}" type="pres">
      <dgm:prSet presAssocID="{0029FB67-2ED8-4E68-B614-AE6198188F0D}" presName="composite" presStyleCnt="0"/>
      <dgm:spPr/>
    </dgm:pt>
    <dgm:pt modelId="{E0CBE2AF-BC21-4CED-B03A-C672007C39D6}" type="pres">
      <dgm:prSet presAssocID="{0029FB67-2ED8-4E68-B614-AE6198188F0D}" presName="parentText" presStyleLbl="alignNode1" presStyleIdx="0" presStyleCnt="7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72AE483-738B-4DB5-917A-37801FD8CEE1}" type="pres">
      <dgm:prSet presAssocID="{0029FB67-2ED8-4E68-B614-AE6198188F0D}" presName="descendantText" presStyleLbl="alignAcc1" presStyleIdx="0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CE994C5-82CD-48CA-8715-219C48AE6EDA}" type="pres">
      <dgm:prSet presAssocID="{8A273D13-F0EE-4996-A1BC-4428A2A03C2D}" presName="sp" presStyleCnt="0"/>
      <dgm:spPr/>
    </dgm:pt>
    <dgm:pt modelId="{B89970AD-F3F5-492A-BEFA-76DA3B13DABE}" type="pres">
      <dgm:prSet presAssocID="{7DA59F1F-E1D8-4839-97E0-841B4AF59F9C}" presName="composite" presStyleCnt="0"/>
      <dgm:spPr/>
    </dgm:pt>
    <dgm:pt modelId="{28F15B9C-1B14-4D0C-9593-69D271C51B44}" type="pres">
      <dgm:prSet presAssocID="{7DA59F1F-E1D8-4839-97E0-841B4AF59F9C}" presName="parentText" presStyleLbl="alignNode1" presStyleIdx="1" presStyleCnt="7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6458776-C74B-4ECE-B7A5-42551EEC2E99}" type="pres">
      <dgm:prSet presAssocID="{7DA59F1F-E1D8-4839-97E0-841B4AF59F9C}" presName="descendantText" presStyleLbl="alignAcc1" presStyleIdx="1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CEC84C4-4CFC-447F-9085-749CDAFC422E}" type="pres">
      <dgm:prSet presAssocID="{7108D944-B3F0-4E7F-8567-5E5516ED1017}" presName="sp" presStyleCnt="0"/>
      <dgm:spPr/>
    </dgm:pt>
    <dgm:pt modelId="{74A34E3E-3602-4278-A71B-387C67DF4464}" type="pres">
      <dgm:prSet presAssocID="{6123B72C-7214-44D0-87B0-7FB3138D49EF}" presName="composite" presStyleCnt="0"/>
      <dgm:spPr/>
    </dgm:pt>
    <dgm:pt modelId="{1E0A0637-80E6-463C-ABE1-150BB34D0355}" type="pres">
      <dgm:prSet presAssocID="{6123B72C-7214-44D0-87B0-7FB3138D49EF}" presName="parentText" presStyleLbl="alignNode1" presStyleIdx="2" presStyleCnt="7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6224694-4E95-4803-AE6C-E3936F0B63B1}" type="pres">
      <dgm:prSet presAssocID="{6123B72C-7214-44D0-87B0-7FB3138D49EF}" presName="descendantText" presStyleLbl="alignAcc1" presStyleIdx="2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012012A-A1FB-47EE-9D08-E6DAF6BA6159}" type="pres">
      <dgm:prSet presAssocID="{3249C682-FFCE-4BBC-9425-92DBDBF5B509}" presName="sp" presStyleCnt="0"/>
      <dgm:spPr/>
    </dgm:pt>
    <dgm:pt modelId="{74E076D7-6198-4EE2-B643-A316400214E1}" type="pres">
      <dgm:prSet presAssocID="{94AA36D9-8BC0-49CD-8203-4FAAD2F30738}" presName="composite" presStyleCnt="0"/>
      <dgm:spPr/>
    </dgm:pt>
    <dgm:pt modelId="{8A9F81A1-A2C1-466E-A8DC-D466F03BC2A6}" type="pres">
      <dgm:prSet presAssocID="{94AA36D9-8BC0-49CD-8203-4FAAD2F30738}" presName="parentText" presStyleLbl="alignNode1" presStyleIdx="3" presStyleCnt="7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852082E-537D-4F8C-AC2C-34EDDDCE1A3E}" type="pres">
      <dgm:prSet presAssocID="{94AA36D9-8BC0-49CD-8203-4FAAD2F30738}" presName="descendantText" presStyleLbl="alignAcc1" presStyleIdx="3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D222749-8415-4833-B2F3-1BB5242D48E0}" type="pres">
      <dgm:prSet presAssocID="{A6D00A83-FC73-4D55-9B8E-739EE77F3A89}" presName="sp" presStyleCnt="0"/>
      <dgm:spPr/>
    </dgm:pt>
    <dgm:pt modelId="{47173BE8-813E-4CA7-B8B2-DB968C3EF257}" type="pres">
      <dgm:prSet presAssocID="{C32B2563-1595-4326-8B59-4A862E5F7DFD}" presName="composite" presStyleCnt="0"/>
      <dgm:spPr/>
    </dgm:pt>
    <dgm:pt modelId="{3F5B5674-55D0-4EEC-A5ED-15078B07CF25}" type="pres">
      <dgm:prSet presAssocID="{C32B2563-1595-4326-8B59-4A862E5F7DFD}" presName="parentText" presStyleLbl="alignNode1" presStyleIdx="4" presStyleCnt="7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0A3A0EB-AB07-4ECE-8042-B0B21338CCF8}" type="pres">
      <dgm:prSet presAssocID="{C32B2563-1595-4326-8B59-4A862E5F7DFD}" presName="descendantText" presStyleLbl="alignAcc1" presStyleIdx="4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6199443-BCFD-4A58-930D-2E47B7984C22}" type="pres">
      <dgm:prSet presAssocID="{D9458709-4D74-4FCA-BAE6-4CF0871FE884}" presName="sp" presStyleCnt="0"/>
      <dgm:spPr/>
    </dgm:pt>
    <dgm:pt modelId="{22E83C8B-F8D1-4AD9-8B33-15E1C27E2E2F}" type="pres">
      <dgm:prSet presAssocID="{40A5A47A-AB3C-4DF0-AE7E-D747074A24D1}" presName="composite" presStyleCnt="0"/>
      <dgm:spPr/>
    </dgm:pt>
    <dgm:pt modelId="{FFC60134-F0DE-4B8A-A5B9-D1FD0B4A1678}" type="pres">
      <dgm:prSet presAssocID="{40A5A47A-AB3C-4DF0-AE7E-D747074A24D1}" presName="parentText" presStyleLbl="alignNode1" presStyleIdx="5" presStyleCnt="7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EC642F6-DC4F-4D1E-8EA6-E31DB007EAB0}" type="pres">
      <dgm:prSet presAssocID="{40A5A47A-AB3C-4DF0-AE7E-D747074A24D1}" presName="descendantText" presStyleLbl="alignAcc1" presStyleIdx="5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ABE6D56-F58C-4737-8538-5D74DA389B41}" type="pres">
      <dgm:prSet presAssocID="{4DE9058F-DA91-4D87-BA15-DFB5F6740DBB}" presName="sp" presStyleCnt="0"/>
      <dgm:spPr/>
    </dgm:pt>
    <dgm:pt modelId="{62BD2D26-CCEE-475D-9632-ADCBEC8F7725}" type="pres">
      <dgm:prSet presAssocID="{92211376-88C7-4370-B48C-B2552315807B}" presName="composite" presStyleCnt="0"/>
      <dgm:spPr/>
    </dgm:pt>
    <dgm:pt modelId="{05F027D5-294E-4FB1-BF74-6B150E32279F}" type="pres">
      <dgm:prSet presAssocID="{92211376-88C7-4370-B48C-B2552315807B}" presName="parentText" presStyleLbl="alignNode1" presStyleIdx="6" presStyleCnt="7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48A1FFE-CB31-4929-9886-6D932F82E01F}" type="pres">
      <dgm:prSet presAssocID="{92211376-88C7-4370-B48C-B2552315807B}" presName="descendantText" presStyleLbl="alignAcc1" presStyleIdx="6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A95DCF75-2F35-40A5-A725-0D9FBAD28513}" type="presOf" srcId="{C32B2563-1595-4326-8B59-4A862E5F7DFD}" destId="{3F5B5674-55D0-4EEC-A5ED-15078B07CF25}" srcOrd="0" destOrd="0" presId="urn:microsoft.com/office/officeart/2005/8/layout/chevron2"/>
    <dgm:cxn modelId="{10E4140F-5131-484A-AE91-76C3FA405E76}" srcId="{C65D9674-86A2-4890-91B4-319F907AEBBC}" destId="{6123B72C-7214-44D0-87B0-7FB3138D49EF}" srcOrd="2" destOrd="0" parTransId="{FD33CD8E-C29D-4B88-8B4A-F05735E7C849}" sibTransId="{3249C682-FFCE-4BBC-9425-92DBDBF5B509}"/>
    <dgm:cxn modelId="{F3163E04-9EA9-4DC0-815C-03CD2C308B62}" type="presOf" srcId="{FFC22F62-70B6-4D14-A325-F67D6F25EFEE}" destId="{6852082E-537D-4F8C-AC2C-34EDDDCE1A3E}" srcOrd="0" destOrd="0" presId="urn:microsoft.com/office/officeart/2005/8/layout/chevron2"/>
    <dgm:cxn modelId="{1E54A6B6-61BD-45F9-8807-D56800318025}" srcId="{7DA59F1F-E1D8-4839-97E0-841B4AF59F9C}" destId="{C9775EE8-9458-4FED-B021-A111CFF5CD27}" srcOrd="0" destOrd="0" parTransId="{7F0E7BD7-CD63-4F88-824A-16A1F52476CF}" sibTransId="{ADEF667B-81A7-4B34-8F83-72571D1173FC}"/>
    <dgm:cxn modelId="{8795068C-A4E8-4852-B515-2471BA3F7C9E}" srcId="{C65D9674-86A2-4890-91B4-319F907AEBBC}" destId="{7DA59F1F-E1D8-4839-97E0-841B4AF59F9C}" srcOrd="1" destOrd="0" parTransId="{3CA35154-31EF-4A04-AD7B-0E5EEFB73B8E}" sibTransId="{7108D944-B3F0-4E7F-8567-5E5516ED1017}"/>
    <dgm:cxn modelId="{85F52B0C-5C9F-4920-927C-96E43BD80630}" srcId="{94AA36D9-8BC0-49CD-8203-4FAAD2F30738}" destId="{FFC22F62-70B6-4D14-A325-F67D6F25EFEE}" srcOrd="0" destOrd="0" parTransId="{22FB8695-224A-46A4-92A8-D99344046B05}" sibTransId="{90BD31BE-BB5E-46AA-AC40-A2B452AFE1BC}"/>
    <dgm:cxn modelId="{CF67E007-5230-4026-98AE-F9B261E96E1C}" srcId="{C65D9674-86A2-4890-91B4-319F907AEBBC}" destId="{40A5A47A-AB3C-4DF0-AE7E-D747074A24D1}" srcOrd="5" destOrd="0" parTransId="{8BA40E9D-7512-4126-AFB8-66587425C71A}" sibTransId="{4DE9058F-DA91-4D87-BA15-DFB5F6740DBB}"/>
    <dgm:cxn modelId="{CB2647C7-F580-4D76-A7EC-FE252418E97F}" srcId="{40A5A47A-AB3C-4DF0-AE7E-D747074A24D1}" destId="{635B0EED-C36A-46DD-999E-7289D0FF017F}" srcOrd="0" destOrd="0" parTransId="{9257FE11-C899-4162-9F37-F823B7AE4CA1}" sibTransId="{3B4B3541-027B-405C-A3AE-4CAA00A7228A}"/>
    <dgm:cxn modelId="{FEC4A100-C5AA-4371-8C1A-465CD20ABEC4}" type="presOf" srcId="{0029FB67-2ED8-4E68-B614-AE6198188F0D}" destId="{E0CBE2AF-BC21-4CED-B03A-C672007C39D6}" srcOrd="0" destOrd="0" presId="urn:microsoft.com/office/officeart/2005/8/layout/chevron2"/>
    <dgm:cxn modelId="{9CCC8F76-09B1-46CA-B77A-86D0D99A2000}" type="presOf" srcId="{40A5A47A-AB3C-4DF0-AE7E-D747074A24D1}" destId="{FFC60134-F0DE-4B8A-A5B9-D1FD0B4A1678}" srcOrd="0" destOrd="0" presId="urn:microsoft.com/office/officeart/2005/8/layout/chevron2"/>
    <dgm:cxn modelId="{0AD11A76-A48B-4EC7-A2A0-A986C14DB578}" srcId="{C32B2563-1595-4326-8B59-4A862E5F7DFD}" destId="{9ED30102-7DD9-4DEF-87FD-E71089D0AF7E}" srcOrd="0" destOrd="0" parTransId="{05356956-AD38-4348-A5FE-8951147BEE46}" sibTransId="{C42D5E12-9B50-4531-96C3-966037601DED}"/>
    <dgm:cxn modelId="{8CEA3F48-3531-49F0-A8DF-DFAD9DC37CB2}" type="presOf" srcId="{C9775EE8-9458-4FED-B021-A111CFF5CD27}" destId="{36458776-C74B-4ECE-B7A5-42551EEC2E99}" srcOrd="0" destOrd="0" presId="urn:microsoft.com/office/officeart/2005/8/layout/chevron2"/>
    <dgm:cxn modelId="{8F543123-CB23-431A-BA39-1FBC475188A5}" type="presOf" srcId="{C65D9674-86A2-4890-91B4-319F907AEBBC}" destId="{884E5005-7621-454A-9CB1-58626C29AF42}" srcOrd="0" destOrd="0" presId="urn:microsoft.com/office/officeart/2005/8/layout/chevron2"/>
    <dgm:cxn modelId="{C0D5F488-E5E5-4938-94CA-033D2FF26218}" type="presOf" srcId="{83D5A4B8-C790-4567-BDF1-CDB84646DDFA}" destId="{E72AE483-738B-4DB5-917A-37801FD8CEE1}" srcOrd="0" destOrd="0" presId="urn:microsoft.com/office/officeart/2005/8/layout/chevron2"/>
    <dgm:cxn modelId="{CE842B2E-559A-46A5-AA57-B39C98E15206}" srcId="{92211376-88C7-4370-B48C-B2552315807B}" destId="{8A3DBB11-C996-4D42-8FB1-266DC494BF72}" srcOrd="0" destOrd="0" parTransId="{E61CF78F-CD08-49BA-A2CF-902B88550622}" sibTransId="{71A8C4E7-2D2B-471C-8588-7CE60EE17276}"/>
    <dgm:cxn modelId="{EB100D02-91B2-4A0F-BDFD-7ACA8F6E6774}" type="presOf" srcId="{6123B72C-7214-44D0-87B0-7FB3138D49EF}" destId="{1E0A0637-80E6-463C-ABE1-150BB34D0355}" srcOrd="0" destOrd="0" presId="urn:microsoft.com/office/officeart/2005/8/layout/chevron2"/>
    <dgm:cxn modelId="{744E7E9C-6665-4763-B002-149F88554A61}" srcId="{C65D9674-86A2-4890-91B4-319F907AEBBC}" destId="{92211376-88C7-4370-B48C-B2552315807B}" srcOrd="6" destOrd="0" parTransId="{6348CBDF-621E-4F5D-8D83-CDF606DF5498}" sibTransId="{683ED562-6019-4793-917A-1ED37268ABEC}"/>
    <dgm:cxn modelId="{9391BD86-8638-452A-BF76-109BDCB88A22}" srcId="{C65D9674-86A2-4890-91B4-319F907AEBBC}" destId="{C32B2563-1595-4326-8B59-4A862E5F7DFD}" srcOrd="4" destOrd="0" parTransId="{476B678C-5405-4631-BFED-5B5DB77C8F30}" sibTransId="{D9458709-4D74-4FCA-BAE6-4CF0871FE884}"/>
    <dgm:cxn modelId="{46EDEABD-6759-4E86-9CE4-AC78DAB3B022}" type="presOf" srcId="{94AA36D9-8BC0-49CD-8203-4FAAD2F30738}" destId="{8A9F81A1-A2C1-466E-A8DC-D466F03BC2A6}" srcOrd="0" destOrd="0" presId="urn:microsoft.com/office/officeart/2005/8/layout/chevron2"/>
    <dgm:cxn modelId="{36203B63-9594-4415-8D46-A573FF7022C6}" srcId="{6123B72C-7214-44D0-87B0-7FB3138D49EF}" destId="{C3A8353E-FB83-4D83-A53B-E3AA74232E10}" srcOrd="0" destOrd="0" parTransId="{90AAA381-B3A3-4F1A-9D79-C55D0CA84151}" sibTransId="{58A479E7-924A-4806-9C09-88E49703E35D}"/>
    <dgm:cxn modelId="{26B453BF-B9D5-4360-A96E-A2DBB396E546}" srcId="{C65D9674-86A2-4890-91B4-319F907AEBBC}" destId="{94AA36D9-8BC0-49CD-8203-4FAAD2F30738}" srcOrd="3" destOrd="0" parTransId="{22BCF8E8-F3D4-4753-9490-CF68696F57E5}" sibTransId="{A6D00A83-FC73-4D55-9B8E-739EE77F3A89}"/>
    <dgm:cxn modelId="{A894486D-7872-4D41-A71D-447626BD38D1}" srcId="{C65D9674-86A2-4890-91B4-319F907AEBBC}" destId="{0029FB67-2ED8-4E68-B614-AE6198188F0D}" srcOrd="0" destOrd="0" parTransId="{1B1F9C26-E7E9-4987-82D9-7774DC1C6086}" sibTransId="{8A273D13-F0EE-4996-A1BC-4428A2A03C2D}"/>
    <dgm:cxn modelId="{A607279C-9383-4703-A0F7-D2B9718E2BE1}" type="presOf" srcId="{8A3DBB11-C996-4D42-8FB1-266DC494BF72}" destId="{048A1FFE-CB31-4929-9886-6D932F82E01F}" srcOrd="0" destOrd="0" presId="urn:microsoft.com/office/officeart/2005/8/layout/chevron2"/>
    <dgm:cxn modelId="{57689092-3A5C-42EA-8A18-FE8E3ACC1E4D}" type="presOf" srcId="{C3A8353E-FB83-4D83-A53B-E3AA74232E10}" destId="{46224694-4E95-4803-AE6C-E3936F0B63B1}" srcOrd="0" destOrd="0" presId="urn:microsoft.com/office/officeart/2005/8/layout/chevron2"/>
    <dgm:cxn modelId="{CD00C89B-00A3-4D51-8096-5C2F0A80E261}" type="presOf" srcId="{635B0EED-C36A-46DD-999E-7289D0FF017F}" destId="{7EC642F6-DC4F-4D1E-8EA6-E31DB007EAB0}" srcOrd="0" destOrd="0" presId="urn:microsoft.com/office/officeart/2005/8/layout/chevron2"/>
    <dgm:cxn modelId="{ACE39069-6B67-4E84-BCD9-68CC1E57DBE1}" type="presOf" srcId="{7DA59F1F-E1D8-4839-97E0-841B4AF59F9C}" destId="{28F15B9C-1B14-4D0C-9593-69D271C51B44}" srcOrd="0" destOrd="0" presId="urn:microsoft.com/office/officeart/2005/8/layout/chevron2"/>
    <dgm:cxn modelId="{CF2A76F8-1955-4E22-B226-893340A51C52}" type="presOf" srcId="{92211376-88C7-4370-B48C-B2552315807B}" destId="{05F027D5-294E-4FB1-BF74-6B150E32279F}" srcOrd="0" destOrd="0" presId="urn:microsoft.com/office/officeart/2005/8/layout/chevron2"/>
    <dgm:cxn modelId="{EADD1031-081C-4BC3-8083-63C6087BE4CF}" srcId="{0029FB67-2ED8-4E68-B614-AE6198188F0D}" destId="{83D5A4B8-C790-4567-BDF1-CDB84646DDFA}" srcOrd="0" destOrd="0" parTransId="{535D9063-8CF1-427C-BD00-064BD4CDDC20}" sibTransId="{01D4622F-16CE-4A13-ABE6-7355F43B9D01}"/>
    <dgm:cxn modelId="{B26E796F-73EF-4E18-B068-7706CC0605DC}" type="presOf" srcId="{9ED30102-7DD9-4DEF-87FD-E71089D0AF7E}" destId="{C0A3A0EB-AB07-4ECE-8042-B0B21338CCF8}" srcOrd="0" destOrd="0" presId="urn:microsoft.com/office/officeart/2005/8/layout/chevron2"/>
    <dgm:cxn modelId="{020BB6F9-0220-41C6-86C7-8A773F5EC410}" type="presParOf" srcId="{884E5005-7621-454A-9CB1-58626C29AF42}" destId="{9DA86BB0-A9DA-4A76-AC91-22860B505093}" srcOrd="0" destOrd="0" presId="urn:microsoft.com/office/officeart/2005/8/layout/chevron2"/>
    <dgm:cxn modelId="{A309AB1D-41A0-4C3A-A42B-E6FE0697C641}" type="presParOf" srcId="{9DA86BB0-A9DA-4A76-AC91-22860B505093}" destId="{E0CBE2AF-BC21-4CED-B03A-C672007C39D6}" srcOrd="0" destOrd="0" presId="urn:microsoft.com/office/officeart/2005/8/layout/chevron2"/>
    <dgm:cxn modelId="{6625F2E0-5291-45BC-81FF-7A5807A807F6}" type="presParOf" srcId="{9DA86BB0-A9DA-4A76-AC91-22860B505093}" destId="{E72AE483-738B-4DB5-917A-37801FD8CEE1}" srcOrd="1" destOrd="0" presId="urn:microsoft.com/office/officeart/2005/8/layout/chevron2"/>
    <dgm:cxn modelId="{87B7BD42-674A-46E4-9544-97D423247B57}" type="presParOf" srcId="{884E5005-7621-454A-9CB1-58626C29AF42}" destId="{4CE994C5-82CD-48CA-8715-219C48AE6EDA}" srcOrd="1" destOrd="0" presId="urn:microsoft.com/office/officeart/2005/8/layout/chevron2"/>
    <dgm:cxn modelId="{4251BADB-EB26-4FB1-8989-A38FB41632C9}" type="presParOf" srcId="{884E5005-7621-454A-9CB1-58626C29AF42}" destId="{B89970AD-F3F5-492A-BEFA-76DA3B13DABE}" srcOrd="2" destOrd="0" presId="urn:microsoft.com/office/officeart/2005/8/layout/chevron2"/>
    <dgm:cxn modelId="{E2FE1642-3382-480E-997D-FE5A279D3CA6}" type="presParOf" srcId="{B89970AD-F3F5-492A-BEFA-76DA3B13DABE}" destId="{28F15B9C-1B14-4D0C-9593-69D271C51B44}" srcOrd="0" destOrd="0" presId="urn:microsoft.com/office/officeart/2005/8/layout/chevron2"/>
    <dgm:cxn modelId="{CFADE183-2FC5-44B4-96A3-669F3D5E5555}" type="presParOf" srcId="{B89970AD-F3F5-492A-BEFA-76DA3B13DABE}" destId="{36458776-C74B-4ECE-B7A5-42551EEC2E99}" srcOrd="1" destOrd="0" presId="urn:microsoft.com/office/officeart/2005/8/layout/chevron2"/>
    <dgm:cxn modelId="{83C27DEE-D237-42D2-AA54-D444A5AC908F}" type="presParOf" srcId="{884E5005-7621-454A-9CB1-58626C29AF42}" destId="{2CEC84C4-4CFC-447F-9085-749CDAFC422E}" srcOrd="3" destOrd="0" presId="urn:microsoft.com/office/officeart/2005/8/layout/chevron2"/>
    <dgm:cxn modelId="{1C3305F8-E5F1-4F3E-BDB8-4404A5B6C77F}" type="presParOf" srcId="{884E5005-7621-454A-9CB1-58626C29AF42}" destId="{74A34E3E-3602-4278-A71B-387C67DF4464}" srcOrd="4" destOrd="0" presId="urn:microsoft.com/office/officeart/2005/8/layout/chevron2"/>
    <dgm:cxn modelId="{6F91A56E-3499-4433-B15C-C7B91670B2EF}" type="presParOf" srcId="{74A34E3E-3602-4278-A71B-387C67DF4464}" destId="{1E0A0637-80E6-463C-ABE1-150BB34D0355}" srcOrd="0" destOrd="0" presId="urn:microsoft.com/office/officeart/2005/8/layout/chevron2"/>
    <dgm:cxn modelId="{9566B248-B2F9-4A55-A7F9-6587DDDF93CF}" type="presParOf" srcId="{74A34E3E-3602-4278-A71B-387C67DF4464}" destId="{46224694-4E95-4803-AE6C-E3936F0B63B1}" srcOrd="1" destOrd="0" presId="urn:microsoft.com/office/officeart/2005/8/layout/chevron2"/>
    <dgm:cxn modelId="{5C5C7738-07C7-4161-8141-5D5A8309FAA5}" type="presParOf" srcId="{884E5005-7621-454A-9CB1-58626C29AF42}" destId="{4012012A-A1FB-47EE-9D08-E6DAF6BA6159}" srcOrd="5" destOrd="0" presId="urn:microsoft.com/office/officeart/2005/8/layout/chevron2"/>
    <dgm:cxn modelId="{81C9F29F-B513-4405-96B8-7D852C59AF98}" type="presParOf" srcId="{884E5005-7621-454A-9CB1-58626C29AF42}" destId="{74E076D7-6198-4EE2-B643-A316400214E1}" srcOrd="6" destOrd="0" presId="urn:microsoft.com/office/officeart/2005/8/layout/chevron2"/>
    <dgm:cxn modelId="{0DF1FF0B-B452-4418-BBEA-B4AC29F22847}" type="presParOf" srcId="{74E076D7-6198-4EE2-B643-A316400214E1}" destId="{8A9F81A1-A2C1-466E-A8DC-D466F03BC2A6}" srcOrd="0" destOrd="0" presId="urn:microsoft.com/office/officeart/2005/8/layout/chevron2"/>
    <dgm:cxn modelId="{0334CE52-D5DA-4B6A-B342-31B60A979D31}" type="presParOf" srcId="{74E076D7-6198-4EE2-B643-A316400214E1}" destId="{6852082E-537D-4F8C-AC2C-34EDDDCE1A3E}" srcOrd="1" destOrd="0" presId="urn:microsoft.com/office/officeart/2005/8/layout/chevron2"/>
    <dgm:cxn modelId="{983BD520-38FB-476E-A75D-82B07FCF2F19}" type="presParOf" srcId="{884E5005-7621-454A-9CB1-58626C29AF42}" destId="{9D222749-8415-4833-B2F3-1BB5242D48E0}" srcOrd="7" destOrd="0" presId="urn:microsoft.com/office/officeart/2005/8/layout/chevron2"/>
    <dgm:cxn modelId="{B92C04D9-B403-452A-B13E-FA3658390E5C}" type="presParOf" srcId="{884E5005-7621-454A-9CB1-58626C29AF42}" destId="{47173BE8-813E-4CA7-B8B2-DB968C3EF257}" srcOrd="8" destOrd="0" presId="urn:microsoft.com/office/officeart/2005/8/layout/chevron2"/>
    <dgm:cxn modelId="{CD7345C8-3330-4047-B17E-A02A5D604C48}" type="presParOf" srcId="{47173BE8-813E-4CA7-B8B2-DB968C3EF257}" destId="{3F5B5674-55D0-4EEC-A5ED-15078B07CF25}" srcOrd="0" destOrd="0" presId="urn:microsoft.com/office/officeart/2005/8/layout/chevron2"/>
    <dgm:cxn modelId="{5D7D307D-B4D7-4744-8FD2-42838AD2B571}" type="presParOf" srcId="{47173BE8-813E-4CA7-B8B2-DB968C3EF257}" destId="{C0A3A0EB-AB07-4ECE-8042-B0B21338CCF8}" srcOrd="1" destOrd="0" presId="urn:microsoft.com/office/officeart/2005/8/layout/chevron2"/>
    <dgm:cxn modelId="{48368AE1-AA88-44C0-B634-E3556A8DCF42}" type="presParOf" srcId="{884E5005-7621-454A-9CB1-58626C29AF42}" destId="{06199443-BCFD-4A58-930D-2E47B7984C22}" srcOrd="9" destOrd="0" presId="urn:microsoft.com/office/officeart/2005/8/layout/chevron2"/>
    <dgm:cxn modelId="{EBE4FA4E-A045-4C0B-821C-ADAABD672D3F}" type="presParOf" srcId="{884E5005-7621-454A-9CB1-58626C29AF42}" destId="{22E83C8B-F8D1-4AD9-8B33-15E1C27E2E2F}" srcOrd="10" destOrd="0" presId="urn:microsoft.com/office/officeart/2005/8/layout/chevron2"/>
    <dgm:cxn modelId="{40914D23-6F0C-47C7-8D0E-DD40C429BA63}" type="presParOf" srcId="{22E83C8B-F8D1-4AD9-8B33-15E1C27E2E2F}" destId="{FFC60134-F0DE-4B8A-A5B9-D1FD0B4A1678}" srcOrd="0" destOrd="0" presId="urn:microsoft.com/office/officeart/2005/8/layout/chevron2"/>
    <dgm:cxn modelId="{A4B6CFFC-A4C4-482D-83F7-A2301BFC3694}" type="presParOf" srcId="{22E83C8B-F8D1-4AD9-8B33-15E1C27E2E2F}" destId="{7EC642F6-DC4F-4D1E-8EA6-E31DB007EAB0}" srcOrd="1" destOrd="0" presId="urn:microsoft.com/office/officeart/2005/8/layout/chevron2"/>
    <dgm:cxn modelId="{D77D05F3-F930-49E3-AB72-CB6AA0B77331}" type="presParOf" srcId="{884E5005-7621-454A-9CB1-58626C29AF42}" destId="{8ABE6D56-F58C-4737-8538-5D74DA389B41}" srcOrd="11" destOrd="0" presId="urn:microsoft.com/office/officeart/2005/8/layout/chevron2"/>
    <dgm:cxn modelId="{A863AD7F-4947-477C-83EB-A66E6B048EF9}" type="presParOf" srcId="{884E5005-7621-454A-9CB1-58626C29AF42}" destId="{62BD2D26-CCEE-475D-9632-ADCBEC8F7725}" srcOrd="12" destOrd="0" presId="urn:microsoft.com/office/officeart/2005/8/layout/chevron2"/>
    <dgm:cxn modelId="{448C211A-AB4B-416E-AC65-2F2465D4CF4F}" type="presParOf" srcId="{62BD2D26-CCEE-475D-9632-ADCBEC8F7725}" destId="{05F027D5-294E-4FB1-BF74-6B150E32279F}" srcOrd="0" destOrd="0" presId="urn:microsoft.com/office/officeart/2005/8/layout/chevron2"/>
    <dgm:cxn modelId="{FA50EBD9-0705-4110-A4E9-598868CA6D98}" type="presParOf" srcId="{62BD2D26-CCEE-475D-9632-ADCBEC8F7725}" destId="{048A1FFE-CB31-4929-9886-6D932F82E01F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05E5DE98-EBCF-4D27-A520-59651462CC0B}" type="doc">
      <dgm:prSet loTypeId="urn:microsoft.com/office/officeart/2008/layout/HexagonCluster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D9185861-F004-4712-86CB-08CD8BC25B67}">
      <dgm:prSet phldrT="[Text]"/>
      <dgm:spPr>
        <a:solidFill>
          <a:schemeClr val="accent5">
            <a:lumMod val="75000"/>
          </a:schemeClr>
        </a:solidFill>
      </dgm:spPr>
      <dgm:t>
        <a:bodyPr/>
        <a:lstStyle/>
        <a:p>
          <a:r>
            <a:rPr lang="en-US" dirty="0" smtClean="0"/>
            <a:t>Vision</a:t>
          </a:r>
          <a:endParaRPr lang="en-US" dirty="0"/>
        </a:p>
      </dgm:t>
    </dgm:pt>
    <dgm:pt modelId="{C143567D-85A4-4C40-962F-B7EB279B96B5}" type="parTrans" cxnId="{8C5477A4-71E7-4B1A-9926-93900AE0B2A6}">
      <dgm:prSet/>
      <dgm:spPr/>
      <dgm:t>
        <a:bodyPr/>
        <a:lstStyle/>
        <a:p>
          <a:endParaRPr lang="en-US"/>
        </a:p>
      </dgm:t>
    </dgm:pt>
    <dgm:pt modelId="{BFC45968-9B41-46B0-80A7-69EF8301E0B2}" type="sibTrans" cxnId="{8C5477A4-71E7-4B1A-9926-93900AE0B2A6}">
      <dgm:prSet/>
      <dgm:spPr>
        <a:ln>
          <a:solidFill>
            <a:schemeClr val="accent5">
              <a:lumMod val="60000"/>
              <a:lumOff val="40000"/>
            </a:schemeClr>
          </a:solidFill>
        </a:ln>
      </dgm:spPr>
      <dgm:t>
        <a:bodyPr/>
        <a:lstStyle/>
        <a:p>
          <a:endParaRPr lang="en-US"/>
        </a:p>
      </dgm:t>
    </dgm:pt>
    <dgm:pt modelId="{45871231-1642-45EB-950C-3ADEC43E335D}">
      <dgm:prSet phldrT="[Text]"/>
      <dgm:spPr/>
      <dgm:t>
        <a:bodyPr/>
        <a:lstStyle/>
        <a:p>
          <a:r>
            <a:rPr lang="en-US" dirty="0" smtClean="0"/>
            <a:t>Values</a:t>
          </a:r>
          <a:endParaRPr lang="en-US" dirty="0"/>
        </a:p>
      </dgm:t>
    </dgm:pt>
    <dgm:pt modelId="{91130466-D0F4-488D-B2DA-891651E5B64A}" type="parTrans" cxnId="{42E49A5A-DC77-4080-8B54-340523B35F8B}">
      <dgm:prSet/>
      <dgm:spPr/>
      <dgm:t>
        <a:bodyPr/>
        <a:lstStyle/>
        <a:p>
          <a:endParaRPr lang="en-US"/>
        </a:p>
      </dgm:t>
    </dgm:pt>
    <dgm:pt modelId="{2ABB6BC5-58CD-4A3B-94EE-23483A5846D8}" type="sibTrans" cxnId="{42E49A5A-DC77-4080-8B54-340523B35F8B}">
      <dgm:prSet/>
      <dgm:spPr/>
      <dgm:t>
        <a:bodyPr/>
        <a:lstStyle/>
        <a:p>
          <a:endParaRPr lang="en-US"/>
        </a:p>
      </dgm:t>
    </dgm:pt>
    <dgm:pt modelId="{78B5C8F2-1305-4A03-908D-A6C6FF0D5325}">
      <dgm:prSet phldrT="[Text]"/>
      <dgm:spPr>
        <a:solidFill>
          <a:schemeClr val="accent3">
            <a:lumMod val="75000"/>
          </a:schemeClr>
        </a:solidFill>
      </dgm:spPr>
      <dgm:t>
        <a:bodyPr/>
        <a:lstStyle/>
        <a:p>
          <a:r>
            <a:rPr lang="en-US" dirty="0" smtClean="0"/>
            <a:t>Mission</a:t>
          </a:r>
          <a:endParaRPr lang="en-US" dirty="0"/>
        </a:p>
      </dgm:t>
    </dgm:pt>
    <dgm:pt modelId="{302C9DF9-876E-4C47-91FB-319B07A0D059}" type="parTrans" cxnId="{F855B132-C1C5-4CCE-B24E-AD1DDC372727}">
      <dgm:prSet/>
      <dgm:spPr/>
      <dgm:t>
        <a:bodyPr/>
        <a:lstStyle/>
        <a:p>
          <a:endParaRPr lang="en-US"/>
        </a:p>
      </dgm:t>
    </dgm:pt>
    <dgm:pt modelId="{DAB1C584-1C47-45A3-AB2F-688DD9923529}" type="sibTrans" cxnId="{F855B132-C1C5-4CCE-B24E-AD1DDC372727}">
      <dgm:prSet/>
      <dgm:spPr>
        <a:ln>
          <a:solidFill>
            <a:schemeClr val="accent3">
              <a:lumMod val="60000"/>
              <a:lumOff val="40000"/>
            </a:schemeClr>
          </a:solidFill>
        </a:ln>
      </dgm:spPr>
      <dgm:t>
        <a:bodyPr/>
        <a:lstStyle/>
        <a:p>
          <a:endParaRPr lang="en-US"/>
        </a:p>
      </dgm:t>
    </dgm:pt>
    <dgm:pt modelId="{9EE5B7C1-83A8-4CC5-B31C-88D86E7BD6DA}" type="pres">
      <dgm:prSet presAssocID="{05E5DE98-EBCF-4D27-A520-59651462CC0B}" presName="Name0" presStyleCnt="0">
        <dgm:presLayoutVars>
          <dgm:chMax val="21"/>
          <dgm:chPref val="21"/>
        </dgm:presLayoutVars>
      </dgm:prSet>
      <dgm:spPr/>
      <dgm:t>
        <a:bodyPr/>
        <a:lstStyle/>
        <a:p>
          <a:endParaRPr lang="en-US"/>
        </a:p>
      </dgm:t>
    </dgm:pt>
    <dgm:pt modelId="{C3F15011-9453-4133-A5DD-019CCFD73DF5}" type="pres">
      <dgm:prSet presAssocID="{D9185861-F004-4712-86CB-08CD8BC25B67}" presName="text1" presStyleCnt="0"/>
      <dgm:spPr/>
    </dgm:pt>
    <dgm:pt modelId="{6CB08458-A419-4CBD-8755-EFD4A47A592B}" type="pres">
      <dgm:prSet presAssocID="{D9185861-F004-4712-86CB-08CD8BC25B67}" presName="textRepeatNode" presStyleLbl="alignNode1" presStyleIdx="0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16FA393-5979-4A4E-9858-E0DFF54C9475}" type="pres">
      <dgm:prSet presAssocID="{D9185861-F004-4712-86CB-08CD8BC25B67}" presName="textaccent1" presStyleCnt="0"/>
      <dgm:spPr/>
    </dgm:pt>
    <dgm:pt modelId="{78E0CD21-3711-4E2C-996F-D458F2A99151}" type="pres">
      <dgm:prSet presAssocID="{D9185861-F004-4712-86CB-08CD8BC25B67}" presName="accentRepeatNode" presStyleLbl="solidAlignAcc1" presStyleIdx="0" presStyleCnt="6"/>
      <dgm:spPr/>
    </dgm:pt>
    <dgm:pt modelId="{41823DA9-5BAE-449E-9B6E-C47C2A75FD64}" type="pres">
      <dgm:prSet presAssocID="{BFC45968-9B41-46B0-80A7-69EF8301E0B2}" presName="image1" presStyleCnt="0"/>
      <dgm:spPr/>
    </dgm:pt>
    <dgm:pt modelId="{FB6B8BA3-E2AA-4482-961D-7BDB8D8CF7AA}" type="pres">
      <dgm:prSet presAssocID="{BFC45968-9B41-46B0-80A7-69EF8301E0B2}" presName="imageRepeatNode" presStyleLbl="alignAcc1" presStyleIdx="0" presStyleCnt="3"/>
      <dgm:spPr/>
      <dgm:t>
        <a:bodyPr/>
        <a:lstStyle/>
        <a:p>
          <a:endParaRPr lang="en-US"/>
        </a:p>
      </dgm:t>
    </dgm:pt>
    <dgm:pt modelId="{B51C44BD-91D3-489A-A27B-89A6AF5D2327}" type="pres">
      <dgm:prSet presAssocID="{BFC45968-9B41-46B0-80A7-69EF8301E0B2}" presName="imageaccent1" presStyleCnt="0"/>
      <dgm:spPr/>
    </dgm:pt>
    <dgm:pt modelId="{2AA7F458-ADDF-4186-B3DB-5E7740C28F8E}" type="pres">
      <dgm:prSet presAssocID="{BFC45968-9B41-46B0-80A7-69EF8301E0B2}" presName="accentRepeatNode" presStyleLbl="solidAlignAcc1" presStyleIdx="1" presStyleCnt="6"/>
      <dgm:spPr/>
    </dgm:pt>
    <dgm:pt modelId="{40232299-F544-472A-8C96-EBFBEE52AF88}" type="pres">
      <dgm:prSet presAssocID="{45871231-1642-45EB-950C-3ADEC43E335D}" presName="text2" presStyleCnt="0"/>
      <dgm:spPr/>
    </dgm:pt>
    <dgm:pt modelId="{1E11AF7A-FFA2-4090-81E4-E91C147F0617}" type="pres">
      <dgm:prSet presAssocID="{45871231-1642-45EB-950C-3ADEC43E335D}" presName="textRepeatNode" presStyleLbl="alignNode1" presStyleIdx="1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1B756B7-486E-4027-8E4C-5F4D480BCD66}" type="pres">
      <dgm:prSet presAssocID="{45871231-1642-45EB-950C-3ADEC43E335D}" presName="textaccent2" presStyleCnt="0"/>
      <dgm:spPr/>
    </dgm:pt>
    <dgm:pt modelId="{ADFAB69C-52A7-4CEF-8165-6597C44E0DB2}" type="pres">
      <dgm:prSet presAssocID="{45871231-1642-45EB-950C-3ADEC43E335D}" presName="accentRepeatNode" presStyleLbl="solidAlignAcc1" presStyleIdx="2" presStyleCnt="6"/>
      <dgm:spPr/>
    </dgm:pt>
    <dgm:pt modelId="{F7EFB03E-396F-43E3-954E-36230CB8A4FC}" type="pres">
      <dgm:prSet presAssocID="{2ABB6BC5-58CD-4A3B-94EE-23483A5846D8}" presName="image2" presStyleCnt="0"/>
      <dgm:spPr/>
    </dgm:pt>
    <dgm:pt modelId="{417E14B5-2A98-417A-8B5C-A2361B05516C}" type="pres">
      <dgm:prSet presAssocID="{2ABB6BC5-58CD-4A3B-94EE-23483A5846D8}" presName="imageRepeatNode" presStyleLbl="alignAcc1" presStyleIdx="1" presStyleCnt="3"/>
      <dgm:spPr/>
      <dgm:t>
        <a:bodyPr/>
        <a:lstStyle/>
        <a:p>
          <a:endParaRPr lang="en-US"/>
        </a:p>
      </dgm:t>
    </dgm:pt>
    <dgm:pt modelId="{81390B1E-645C-4717-8B63-846536A8CB16}" type="pres">
      <dgm:prSet presAssocID="{2ABB6BC5-58CD-4A3B-94EE-23483A5846D8}" presName="imageaccent2" presStyleCnt="0"/>
      <dgm:spPr/>
    </dgm:pt>
    <dgm:pt modelId="{97A4ECEB-3DBD-4B04-BF05-5F45601EEDD6}" type="pres">
      <dgm:prSet presAssocID="{2ABB6BC5-58CD-4A3B-94EE-23483A5846D8}" presName="accentRepeatNode" presStyleLbl="solidAlignAcc1" presStyleIdx="3" presStyleCnt="6"/>
      <dgm:spPr/>
    </dgm:pt>
    <dgm:pt modelId="{31C8C5AF-933E-449A-BE0F-7B798D8B7FED}" type="pres">
      <dgm:prSet presAssocID="{78B5C8F2-1305-4A03-908D-A6C6FF0D5325}" presName="text3" presStyleCnt="0"/>
      <dgm:spPr/>
    </dgm:pt>
    <dgm:pt modelId="{E4441083-810F-4906-AEBD-B780B1D14B13}" type="pres">
      <dgm:prSet presAssocID="{78B5C8F2-1305-4A03-908D-A6C6FF0D5325}" presName="textRepeatNode" presStyleLbl="alignNode1" presStyleIdx="2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D483D01-F56A-4645-A038-1C8828449B2F}" type="pres">
      <dgm:prSet presAssocID="{78B5C8F2-1305-4A03-908D-A6C6FF0D5325}" presName="textaccent3" presStyleCnt="0"/>
      <dgm:spPr/>
    </dgm:pt>
    <dgm:pt modelId="{D527190C-E020-4C0E-BF13-2B0232F2BE12}" type="pres">
      <dgm:prSet presAssocID="{78B5C8F2-1305-4A03-908D-A6C6FF0D5325}" presName="accentRepeatNode" presStyleLbl="solidAlignAcc1" presStyleIdx="4" presStyleCnt="6"/>
      <dgm:spPr/>
    </dgm:pt>
    <dgm:pt modelId="{928D3F88-3551-44B1-BAF0-3ED25E5BAD03}" type="pres">
      <dgm:prSet presAssocID="{DAB1C584-1C47-45A3-AB2F-688DD9923529}" presName="image3" presStyleCnt="0"/>
      <dgm:spPr/>
    </dgm:pt>
    <dgm:pt modelId="{DAFCA51B-5CEF-452F-B9D3-18CBDC5B8F4E}" type="pres">
      <dgm:prSet presAssocID="{DAB1C584-1C47-45A3-AB2F-688DD9923529}" presName="imageRepeatNode" presStyleLbl="alignAcc1" presStyleIdx="2" presStyleCnt="3"/>
      <dgm:spPr/>
      <dgm:t>
        <a:bodyPr/>
        <a:lstStyle/>
        <a:p>
          <a:endParaRPr lang="en-US"/>
        </a:p>
      </dgm:t>
    </dgm:pt>
    <dgm:pt modelId="{7159182F-D7A9-4B14-B183-D273567302D2}" type="pres">
      <dgm:prSet presAssocID="{DAB1C584-1C47-45A3-AB2F-688DD9923529}" presName="imageaccent3" presStyleCnt="0"/>
      <dgm:spPr/>
    </dgm:pt>
    <dgm:pt modelId="{D8121517-F3BF-4E45-8FE7-6AD23B6288FA}" type="pres">
      <dgm:prSet presAssocID="{DAB1C584-1C47-45A3-AB2F-688DD9923529}" presName="accentRepeatNode" presStyleLbl="solidAlignAcc1" presStyleIdx="5" presStyleCnt="6"/>
      <dgm:spPr/>
    </dgm:pt>
  </dgm:ptLst>
  <dgm:cxnLst>
    <dgm:cxn modelId="{8C5477A4-71E7-4B1A-9926-93900AE0B2A6}" srcId="{05E5DE98-EBCF-4D27-A520-59651462CC0B}" destId="{D9185861-F004-4712-86CB-08CD8BC25B67}" srcOrd="0" destOrd="0" parTransId="{C143567D-85A4-4C40-962F-B7EB279B96B5}" sibTransId="{BFC45968-9B41-46B0-80A7-69EF8301E0B2}"/>
    <dgm:cxn modelId="{C56F16BF-FF4E-48CD-A343-16891D4F18CA}" type="presOf" srcId="{78B5C8F2-1305-4A03-908D-A6C6FF0D5325}" destId="{E4441083-810F-4906-AEBD-B780B1D14B13}" srcOrd="0" destOrd="0" presId="urn:microsoft.com/office/officeart/2008/layout/HexagonCluster"/>
    <dgm:cxn modelId="{73DCF569-0E0F-49E5-A705-1765B163B20E}" type="presOf" srcId="{05E5DE98-EBCF-4D27-A520-59651462CC0B}" destId="{9EE5B7C1-83A8-4CC5-B31C-88D86E7BD6DA}" srcOrd="0" destOrd="0" presId="urn:microsoft.com/office/officeart/2008/layout/HexagonCluster"/>
    <dgm:cxn modelId="{7EBEB854-04B3-4231-8960-2AF45E89B81C}" type="presOf" srcId="{2ABB6BC5-58CD-4A3B-94EE-23483A5846D8}" destId="{417E14B5-2A98-417A-8B5C-A2361B05516C}" srcOrd="0" destOrd="0" presId="urn:microsoft.com/office/officeart/2008/layout/HexagonCluster"/>
    <dgm:cxn modelId="{A4927A37-21B1-4F57-9DA0-307F8D85425B}" type="presOf" srcId="{D9185861-F004-4712-86CB-08CD8BC25B67}" destId="{6CB08458-A419-4CBD-8755-EFD4A47A592B}" srcOrd="0" destOrd="0" presId="urn:microsoft.com/office/officeart/2008/layout/HexagonCluster"/>
    <dgm:cxn modelId="{F855B132-C1C5-4CCE-B24E-AD1DDC372727}" srcId="{05E5DE98-EBCF-4D27-A520-59651462CC0B}" destId="{78B5C8F2-1305-4A03-908D-A6C6FF0D5325}" srcOrd="2" destOrd="0" parTransId="{302C9DF9-876E-4C47-91FB-319B07A0D059}" sibTransId="{DAB1C584-1C47-45A3-AB2F-688DD9923529}"/>
    <dgm:cxn modelId="{4D03D826-A6D6-4A49-9D4D-9AB502FD4C2C}" type="presOf" srcId="{BFC45968-9B41-46B0-80A7-69EF8301E0B2}" destId="{FB6B8BA3-E2AA-4482-961D-7BDB8D8CF7AA}" srcOrd="0" destOrd="0" presId="urn:microsoft.com/office/officeart/2008/layout/HexagonCluster"/>
    <dgm:cxn modelId="{42E49A5A-DC77-4080-8B54-340523B35F8B}" srcId="{05E5DE98-EBCF-4D27-A520-59651462CC0B}" destId="{45871231-1642-45EB-950C-3ADEC43E335D}" srcOrd="1" destOrd="0" parTransId="{91130466-D0F4-488D-B2DA-891651E5B64A}" sibTransId="{2ABB6BC5-58CD-4A3B-94EE-23483A5846D8}"/>
    <dgm:cxn modelId="{C8D0EE79-0796-4B8E-95DF-EE0552A51508}" type="presOf" srcId="{DAB1C584-1C47-45A3-AB2F-688DD9923529}" destId="{DAFCA51B-5CEF-452F-B9D3-18CBDC5B8F4E}" srcOrd="0" destOrd="0" presId="urn:microsoft.com/office/officeart/2008/layout/HexagonCluster"/>
    <dgm:cxn modelId="{D6CC3FF3-A39F-447F-8E1C-191A164A63E6}" type="presOf" srcId="{45871231-1642-45EB-950C-3ADEC43E335D}" destId="{1E11AF7A-FFA2-4090-81E4-E91C147F0617}" srcOrd="0" destOrd="0" presId="urn:microsoft.com/office/officeart/2008/layout/HexagonCluster"/>
    <dgm:cxn modelId="{751E29F0-752B-40C5-BDCD-5FEFC2551EAC}" type="presParOf" srcId="{9EE5B7C1-83A8-4CC5-B31C-88D86E7BD6DA}" destId="{C3F15011-9453-4133-A5DD-019CCFD73DF5}" srcOrd="0" destOrd="0" presId="urn:microsoft.com/office/officeart/2008/layout/HexagonCluster"/>
    <dgm:cxn modelId="{F23BB8F3-5097-4D8D-917D-EDEEFBB703F9}" type="presParOf" srcId="{C3F15011-9453-4133-A5DD-019CCFD73DF5}" destId="{6CB08458-A419-4CBD-8755-EFD4A47A592B}" srcOrd="0" destOrd="0" presId="urn:microsoft.com/office/officeart/2008/layout/HexagonCluster"/>
    <dgm:cxn modelId="{39DD6CB5-95CE-4DF6-9069-DA77E5AD6CE1}" type="presParOf" srcId="{9EE5B7C1-83A8-4CC5-B31C-88D86E7BD6DA}" destId="{716FA393-5979-4A4E-9858-E0DFF54C9475}" srcOrd="1" destOrd="0" presId="urn:microsoft.com/office/officeart/2008/layout/HexagonCluster"/>
    <dgm:cxn modelId="{993B44D4-6B59-4DBB-8B96-59C0BBC75FC1}" type="presParOf" srcId="{716FA393-5979-4A4E-9858-E0DFF54C9475}" destId="{78E0CD21-3711-4E2C-996F-D458F2A99151}" srcOrd="0" destOrd="0" presId="urn:microsoft.com/office/officeart/2008/layout/HexagonCluster"/>
    <dgm:cxn modelId="{CEAE28F5-28E3-4414-930D-C5A6C1A60B16}" type="presParOf" srcId="{9EE5B7C1-83A8-4CC5-B31C-88D86E7BD6DA}" destId="{41823DA9-5BAE-449E-9B6E-C47C2A75FD64}" srcOrd="2" destOrd="0" presId="urn:microsoft.com/office/officeart/2008/layout/HexagonCluster"/>
    <dgm:cxn modelId="{BA3C4491-8FC0-4FBF-9EBE-E205AF1E6EDF}" type="presParOf" srcId="{41823DA9-5BAE-449E-9B6E-C47C2A75FD64}" destId="{FB6B8BA3-E2AA-4482-961D-7BDB8D8CF7AA}" srcOrd="0" destOrd="0" presId="urn:microsoft.com/office/officeart/2008/layout/HexagonCluster"/>
    <dgm:cxn modelId="{2890BD3E-9B44-4D3B-A02D-70682CA62D1F}" type="presParOf" srcId="{9EE5B7C1-83A8-4CC5-B31C-88D86E7BD6DA}" destId="{B51C44BD-91D3-489A-A27B-89A6AF5D2327}" srcOrd="3" destOrd="0" presId="urn:microsoft.com/office/officeart/2008/layout/HexagonCluster"/>
    <dgm:cxn modelId="{7C022465-1048-4798-9363-33072AD98C80}" type="presParOf" srcId="{B51C44BD-91D3-489A-A27B-89A6AF5D2327}" destId="{2AA7F458-ADDF-4186-B3DB-5E7740C28F8E}" srcOrd="0" destOrd="0" presId="urn:microsoft.com/office/officeart/2008/layout/HexagonCluster"/>
    <dgm:cxn modelId="{12225BD1-D9D0-4D39-97FE-1070E6E167C4}" type="presParOf" srcId="{9EE5B7C1-83A8-4CC5-B31C-88D86E7BD6DA}" destId="{40232299-F544-472A-8C96-EBFBEE52AF88}" srcOrd="4" destOrd="0" presId="urn:microsoft.com/office/officeart/2008/layout/HexagonCluster"/>
    <dgm:cxn modelId="{F894D182-63DC-40EC-92C3-591008A55763}" type="presParOf" srcId="{40232299-F544-472A-8C96-EBFBEE52AF88}" destId="{1E11AF7A-FFA2-4090-81E4-E91C147F0617}" srcOrd="0" destOrd="0" presId="urn:microsoft.com/office/officeart/2008/layout/HexagonCluster"/>
    <dgm:cxn modelId="{FAD949D9-EFAB-416D-BBFE-8D0573EA2FD4}" type="presParOf" srcId="{9EE5B7C1-83A8-4CC5-B31C-88D86E7BD6DA}" destId="{F1B756B7-486E-4027-8E4C-5F4D480BCD66}" srcOrd="5" destOrd="0" presId="urn:microsoft.com/office/officeart/2008/layout/HexagonCluster"/>
    <dgm:cxn modelId="{B267232C-9B7F-4A4B-BB9C-C528EDED023C}" type="presParOf" srcId="{F1B756B7-486E-4027-8E4C-5F4D480BCD66}" destId="{ADFAB69C-52A7-4CEF-8165-6597C44E0DB2}" srcOrd="0" destOrd="0" presId="urn:microsoft.com/office/officeart/2008/layout/HexagonCluster"/>
    <dgm:cxn modelId="{DD6C0BF6-241D-4E33-B662-4A579FD48DDD}" type="presParOf" srcId="{9EE5B7C1-83A8-4CC5-B31C-88D86E7BD6DA}" destId="{F7EFB03E-396F-43E3-954E-36230CB8A4FC}" srcOrd="6" destOrd="0" presId="urn:microsoft.com/office/officeart/2008/layout/HexagonCluster"/>
    <dgm:cxn modelId="{9C8C4638-77AF-43F1-A4A5-E778CEE38B04}" type="presParOf" srcId="{F7EFB03E-396F-43E3-954E-36230CB8A4FC}" destId="{417E14B5-2A98-417A-8B5C-A2361B05516C}" srcOrd="0" destOrd="0" presId="urn:microsoft.com/office/officeart/2008/layout/HexagonCluster"/>
    <dgm:cxn modelId="{F4687B6F-AFF9-430E-846F-DBE535EB6A54}" type="presParOf" srcId="{9EE5B7C1-83A8-4CC5-B31C-88D86E7BD6DA}" destId="{81390B1E-645C-4717-8B63-846536A8CB16}" srcOrd="7" destOrd="0" presId="urn:microsoft.com/office/officeart/2008/layout/HexagonCluster"/>
    <dgm:cxn modelId="{378A9604-20ED-4137-BB92-09EFEA330FC5}" type="presParOf" srcId="{81390B1E-645C-4717-8B63-846536A8CB16}" destId="{97A4ECEB-3DBD-4B04-BF05-5F45601EEDD6}" srcOrd="0" destOrd="0" presId="urn:microsoft.com/office/officeart/2008/layout/HexagonCluster"/>
    <dgm:cxn modelId="{ACB5245E-3F53-4466-B3EF-92992BF973A2}" type="presParOf" srcId="{9EE5B7C1-83A8-4CC5-B31C-88D86E7BD6DA}" destId="{31C8C5AF-933E-449A-BE0F-7B798D8B7FED}" srcOrd="8" destOrd="0" presId="urn:microsoft.com/office/officeart/2008/layout/HexagonCluster"/>
    <dgm:cxn modelId="{3A66F052-3C9E-4EB8-9982-BFB22BEB2694}" type="presParOf" srcId="{31C8C5AF-933E-449A-BE0F-7B798D8B7FED}" destId="{E4441083-810F-4906-AEBD-B780B1D14B13}" srcOrd="0" destOrd="0" presId="urn:microsoft.com/office/officeart/2008/layout/HexagonCluster"/>
    <dgm:cxn modelId="{4246DA9A-5028-454A-B5C0-A116DBEAAF1E}" type="presParOf" srcId="{9EE5B7C1-83A8-4CC5-B31C-88D86E7BD6DA}" destId="{BD483D01-F56A-4645-A038-1C8828449B2F}" srcOrd="9" destOrd="0" presId="urn:microsoft.com/office/officeart/2008/layout/HexagonCluster"/>
    <dgm:cxn modelId="{0AC2A308-462C-411B-8832-2277CF3E43C9}" type="presParOf" srcId="{BD483D01-F56A-4645-A038-1C8828449B2F}" destId="{D527190C-E020-4C0E-BF13-2B0232F2BE12}" srcOrd="0" destOrd="0" presId="urn:microsoft.com/office/officeart/2008/layout/HexagonCluster"/>
    <dgm:cxn modelId="{65580759-6DAD-4FF8-99C7-DCFADA11FDD6}" type="presParOf" srcId="{9EE5B7C1-83A8-4CC5-B31C-88D86E7BD6DA}" destId="{928D3F88-3551-44B1-BAF0-3ED25E5BAD03}" srcOrd="10" destOrd="0" presId="urn:microsoft.com/office/officeart/2008/layout/HexagonCluster"/>
    <dgm:cxn modelId="{9D8250B0-8275-480A-9156-62F42354CB15}" type="presParOf" srcId="{928D3F88-3551-44B1-BAF0-3ED25E5BAD03}" destId="{DAFCA51B-5CEF-452F-B9D3-18CBDC5B8F4E}" srcOrd="0" destOrd="0" presId="urn:microsoft.com/office/officeart/2008/layout/HexagonCluster"/>
    <dgm:cxn modelId="{8769754C-D26E-4D0B-9C43-EB08D126D7FC}" type="presParOf" srcId="{9EE5B7C1-83A8-4CC5-B31C-88D86E7BD6DA}" destId="{7159182F-D7A9-4B14-B183-D273567302D2}" srcOrd="11" destOrd="0" presId="urn:microsoft.com/office/officeart/2008/layout/HexagonCluster"/>
    <dgm:cxn modelId="{088637B3-4B43-40D2-9AAB-202808B22E28}" type="presParOf" srcId="{7159182F-D7A9-4B14-B183-D273567302D2}" destId="{D8121517-F3BF-4E45-8FE7-6AD23B6288FA}" srcOrd="0" destOrd="0" presId="urn:microsoft.com/office/officeart/2008/layout/HexagonCluster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1427EB0-3E8B-46B2-8A8F-79BD71241F1E}">
      <dsp:nvSpPr>
        <dsp:cNvPr id="0" name=""/>
        <dsp:cNvSpPr/>
      </dsp:nvSpPr>
      <dsp:spPr>
        <a:xfrm rot="5400000">
          <a:off x="5012703" y="-1901980"/>
          <a:ext cx="1166849" cy="5266944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38100" rIns="76200" bIns="38100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000" kern="1200" dirty="0" smtClean="0"/>
            <a:t>direction, guidance, and example given to others to get quality work done and achieve stated objectives;</a:t>
          </a:r>
          <a:endParaRPr lang="en-US" sz="2000" kern="1200" dirty="0"/>
        </a:p>
      </dsp:txBody>
      <dsp:txXfrm rot="-5400000">
        <a:off x="2962656" y="205028"/>
        <a:ext cx="5209983" cy="1052927"/>
      </dsp:txXfrm>
    </dsp:sp>
    <dsp:sp modelId="{8C7E3909-6F2C-482B-8345-9D5846C98ADA}">
      <dsp:nvSpPr>
        <dsp:cNvPr id="0" name=""/>
        <dsp:cNvSpPr/>
      </dsp:nvSpPr>
      <dsp:spPr>
        <a:xfrm>
          <a:off x="0" y="0"/>
          <a:ext cx="2962656" cy="1458562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8590" tIns="74295" rIns="148590" bIns="74295" numCol="1" spcCol="1270" anchor="ctr" anchorCtr="0">
          <a:noAutofit/>
        </a:bodyPr>
        <a:lstStyle/>
        <a:p>
          <a:pPr lvl="0" algn="ctr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900" kern="1200" dirty="0" smtClean="0"/>
            <a:t>Leadership</a:t>
          </a:r>
          <a:endParaRPr lang="en-US" sz="3900" kern="1200" dirty="0"/>
        </a:p>
      </dsp:txBody>
      <dsp:txXfrm>
        <a:off x="71201" y="71201"/>
        <a:ext cx="2820254" cy="1316160"/>
      </dsp:txXfrm>
    </dsp:sp>
    <dsp:sp modelId="{1531B94E-37CC-4410-9BE1-141C0D019C0F}">
      <dsp:nvSpPr>
        <dsp:cNvPr id="0" name=""/>
        <dsp:cNvSpPr/>
      </dsp:nvSpPr>
      <dsp:spPr>
        <a:xfrm rot="5400000">
          <a:off x="5012703" y="-370490"/>
          <a:ext cx="1166849" cy="5266944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38100" rIns="76200" bIns="38100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000" kern="1200" dirty="0" smtClean="0"/>
            <a:t>the ability to take others where they otherwise would not go or to get others to do  what they otherwise would not do</a:t>
          </a:r>
          <a:endParaRPr lang="en-US" sz="2000" kern="1200" dirty="0"/>
        </a:p>
      </dsp:txBody>
      <dsp:txXfrm rot="-5400000">
        <a:off x="2962656" y="1736518"/>
        <a:ext cx="5209983" cy="1052927"/>
      </dsp:txXfrm>
    </dsp:sp>
    <dsp:sp modelId="{3D293E15-B3E1-4F39-8AFE-E127E6DDABE4}">
      <dsp:nvSpPr>
        <dsp:cNvPr id="0" name=""/>
        <dsp:cNvSpPr/>
      </dsp:nvSpPr>
      <dsp:spPr>
        <a:xfrm>
          <a:off x="0" y="1533700"/>
          <a:ext cx="2962656" cy="1458562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8590" tIns="74295" rIns="148590" bIns="74295" numCol="1" spcCol="1270" anchor="ctr" anchorCtr="0">
          <a:noAutofit/>
        </a:bodyPr>
        <a:lstStyle/>
        <a:p>
          <a:pPr lvl="0" algn="ctr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900" kern="1200" dirty="0" smtClean="0"/>
            <a:t>Leadership</a:t>
          </a:r>
          <a:endParaRPr lang="en-US" sz="3900" kern="1200" dirty="0"/>
        </a:p>
      </dsp:txBody>
      <dsp:txXfrm>
        <a:off x="71201" y="1604901"/>
        <a:ext cx="2820254" cy="1316160"/>
      </dsp:txXfrm>
    </dsp:sp>
    <dsp:sp modelId="{D6FBD833-C1C9-4AB2-812F-A53C82897909}">
      <dsp:nvSpPr>
        <dsp:cNvPr id="0" name=""/>
        <dsp:cNvSpPr/>
      </dsp:nvSpPr>
      <dsp:spPr>
        <a:xfrm rot="5400000">
          <a:off x="5012703" y="1160999"/>
          <a:ext cx="1166849" cy="5266944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38100" rIns="76200" bIns="38100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000" kern="1200" dirty="0" smtClean="0"/>
            <a:t>guidance or direction that is essential to meeting intended objectives or successfully implementing a plan of action</a:t>
          </a:r>
          <a:endParaRPr lang="en-US" sz="2000" kern="1200" dirty="0"/>
        </a:p>
      </dsp:txBody>
      <dsp:txXfrm rot="-5400000">
        <a:off x="2962656" y="3268008"/>
        <a:ext cx="5209983" cy="1052927"/>
      </dsp:txXfrm>
    </dsp:sp>
    <dsp:sp modelId="{1985F336-3A38-4B68-B41B-41292DA6E3EC}">
      <dsp:nvSpPr>
        <dsp:cNvPr id="0" name=""/>
        <dsp:cNvSpPr/>
      </dsp:nvSpPr>
      <dsp:spPr>
        <a:xfrm>
          <a:off x="0" y="3065190"/>
          <a:ext cx="2962656" cy="1458562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8590" tIns="74295" rIns="148590" bIns="74295" numCol="1" spcCol="1270" anchor="ctr" anchorCtr="0">
          <a:noAutofit/>
        </a:bodyPr>
        <a:lstStyle/>
        <a:p>
          <a:pPr lvl="0" algn="ctr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900" kern="1200" dirty="0" smtClean="0"/>
            <a:t>Strategic Leadership</a:t>
          </a:r>
          <a:endParaRPr lang="en-US" sz="3900" kern="1200" dirty="0"/>
        </a:p>
      </dsp:txBody>
      <dsp:txXfrm>
        <a:off x="71201" y="3136391"/>
        <a:ext cx="2820254" cy="131616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0CBE2AF-BC21-4CED-B03A-C672007C39D6}">
      <dsp:nvSpPr>
        <dsp:cNvPr id="0" name=""/>
        <dsp:cNvSpPr/>
      </dsp:nvSpPr>
      <dsp:spPr>
        <a:xfrm rot="5400000">
          <a:off x="-118009" y="119022"/>
          <a:ext cx="786730" cy="550711"/>
        </a:xfrm>
        <a:prstGeom prst="chevron">
          <a:avLst/>
        </a:prstGeom>
        <a:solidFill>
          <a:schemeClr val="accent3">
            <a:lumMod val="7500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500" kern="1200" dirty="0"/>
        </a:p>
      </dsp:txBody>
      <dsp:txXfrm rot="-5400000">
        <a:off x="1" y="276369"/>
        <a:ext cx="550711" cy="236019"/>
      </dsp:txXfrm>
    </dsp:sp>
    <dsp:sp modelId="{E72AE483-738B-4DB5-917A-37801FD8CEE1}">
      <dsp:nvSpPr>
        <dsp:cNvPr id="0" name=""/>
        <dsp:cNvSpPr/>
      </dsp:nvSpPr>
      <dsp:spPr>
        <a:xfrm rot="5400000">
          <a:off x="3791568" y="-3239843"/>
          <a:ext cx="511374" cy="6993088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1430" rIns="11430" bIns="11430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800" b="1" kern="1200" dirty="0" smtClean="0"/>
            <a:t>Autocratic or Bureaucratic </a:t>
          </a:r>
          <a:r>
            <a:rPr lang="en-US" sz="1800" kern="1200" dirty="0" smtClean="0"/>
            <a:t>– Makes decisions &amp; announces them</a:t>
          </a:r>
          <a:endParaRPr lang="en-US" sz="1800" kern="1200" dirty="0"/>
        </a:p>
      </dsp:txBody>
      <dsp:txXfrm rot="-5400000">
        <a:off x="550712" y="25976"/>
        <a:ext cx="6968125" cy="461448"/>
      </dsp:txXfrm>
    </dsp:sp>
    <dsp:sp modelId="{28F15B9C-1B14-4D0C-9593-69D271C51B44}">
      <dsp:nvSpPr>
        <dsp:cNvPr id="0" name=""/>
        <dsp:cNvSpPr/>
      </dsp:nvSpPr>
      <dsp:spPr>
        <a:xfrm rot="5400000">
          <a:off x="-118009" y="821530"/>
          <a:ext cx="786730" cy="550711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500" kern="1200" dirty="0"/>
        </a:p>
      </dsp:txBody>
      <dsp:txXfrm rot="-5400000">
        <a:off x="1" y="978877"/>
        <a:ext cx="550711" cy="236019"/>
      </dsp:txXfrm>
    </dsp:sp>
    <dsp:sp modelId="{36458776-C74B-4ECE-B7A5-42551EEC2E99}">
      <dsp:nvSpPr>
        <dsp:cNvPr id="0" name=""/>
        <dsp:cNvSpPr/>
      </dsp:nvSpPr>
      <dsp:spPr>
        <a:xfrm rot="5400000">
          <a:off x="3791568" y="-2537336"/>
          <a:ext cx="511374" cy="6993088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1430" rIns="11430" bIns="11430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800" b="1" kern="1200" dirty="0" smtClean="0"/>
            <a:t>Democratic</a:t>
          </a:r>
          <a:r>
            <a:rPr lang="en-US" sz="1800" kern="1200" dirty="0" smtClean="0"/>
            <a:t> – Asks group for decision</a:t>
          </a:r>
          <a:endParaRPr lang="en-US" sz="1800" kern="1200" dirty="0"/>
        </a:p>
      </dsp:txBody>
      <dsp:txXfrm rot="-5400000">
        <a:off x="550712" y="728483"/>
        <a:ext cx="6968125" cy="461448"/>
      </dsp:txXfrm>
    </dsp:sp>
    <dsp:sp modelId="{1E0A0637-80E6-463C-ABE1-150BB34D0355}">
      <dsp:nvSpPr>
        <dsp:cNvPr id="0" name=""/>
        <dsp:cNvSpPr/>
      </dsp:nvSpPr>
      <dsp:spPr>
        <a:xfrm rot="5400000">
          <a:off x="-118009" y="1524037"/>
          <a:ext cx="786730" cy="550711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500" kern="1200" dirty="0"/>
        </a:p>
      </dsp:txBody>
      <dsp:txXfrm rot="-5400000">
        <a:off x="1" y="1681384"/>
        <a:ext cx="550711" cy="236019"/>
      </dsp:txXfrm>
    </dsp:sp>
    <dsp:sp modelId="{46224694-4E95-4803-AE6C-E3936F0B63B1}">
      <dsp:nvSpPr>
        <dsp:cNvPr id="0" name=""/>
        <dsp:cNvSpPr/>
      </dsp:nvSpPr>
      <dsp:spPr>
        <a:xfrm rot="5400000">
          <a:off x="3791568" y="-1834829"/>
          <a:ext cx="511374" cy="6993088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1430" rIns="11430" bIns="11430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800" b="1" kern="1200" dirty="0" smtClean="0"/>
            <a:t>Transactional</a:t>
          </a:r>
          <a:r>
            <a:rPr lang="en-US" sz="1800" kern="1200" dirty="0" smtClean="0"/>
            <a:t> – Rewards are given for compliance of behaviors</a:t>
          </a:r>
          <a:endParaRPr lang="en-US" sz="1800" kern="1200" dirty="0"/>
        </a:p>
      </dsp:txBody>
      <dsp:txXfrm rot="-5400000">
        <a:off x="550712" y="1430990"/>
        <a:ext cx="6968125" cy="461448"/>
      </dsp:txXfrm>
    </dsp:sp>
    <dsp:sp modelId="{8A9F81A1-A2C1-466E-A8DC-D466F03BC2A6}">
      <dsp:nvSpPr>
        <dsp:cNvPr id="0" name=""/>
        <dsp:cNvSpPr/>
      </dsp:nvSpPr>
      <dsp:spPr>
        <a:xfrm rot="5400000">
          <a:off x="-118009" y="2226544"/>
          <a:ext cx="786730" cy="550711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500" kern="1200" dirty="0"/>
        </a:p>
      </dsp:txBody>
      <dsp:txXfrm rot="-5400000">
        <a:off x="1" y="2383891"/>
        <a:ext cx="550711" cy="236019"/>
      </dsp:txXfrm>
    </dsp:sp>
    <dsp:sp modelId="{6852082E-537D-4F8C-AC2C-34EDDDCE1A3E}">
      <dsp:nvSpPr>
        <dsp:cNvPr id="0" name=""/>
        <dsp:cNvSpPr/>
      </dsp:nvSpPr>
      <dsp:spPr>
        <a:xfrm rot="5400000">
          <a:off x="3791568" y="-1132322"/>
          <a:ext cx="511374" cy="6993088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1430" rIns="11430" bIns="11430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800" b="1" kern="1200" dirty="0" smtClean="0"/>
            <a:t>Transformational</a:t>
          </a:r>
          <a:r>
            <a:rPr lang="en-US" sz="1800" kern="1200" dirty="0" smtClean="0"/>
            <a:t>- Inspires others to accomplish their goals</a:t>
          </a:r>
          <a:endParaRPr lang="en-US" sz="1800" kern="1200" dirty="0"/>
        </a:p>
      </dsp:txBody>
      <dsp:txXfrm rot="-5400000">
        <a:off x="550712" y="2133497"/>
        <a:ext cx="6968125" cy="461448"/>
      </dsp:txXfrm>
    </dsp:sp>
    <dsp:sp modelId="{3F5B5674-55D0-4EEC-A5ED-15078B07CF25}">
      <dsp:nvSpPr>
        <dsp:cNvPr id="0" name=""/>
        <dsp:cNvSpPr/>
      </dsp:nvSpPr>
      <dsp:spPr>
        <a:xfrm rot="5400000">
          <a:off x="-118009" y="2929051"/>
          <a:ext cx="786730" cy="550711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500" kern="1200" dirty="0"/>
        </a:p>
      </dsp:txBody>
      <dsp:txXfrm rot="-5400000">
        <a:off x="1" y="3086398"/>
        <a:ext cx="550711" cy="236019"/>
      </dsp:txXfrm>
    </dsp:sp>
    <dsp:sp modelId="{C0A3A0EB-AB07-4ECE-8042-B0B21338CCF8}">
      <dsp:nvSpPr>
        <dsp:cNvPr id="0" name=""/>
        <dsp:cNvSpPr/>
      </dsp:nvSpPr>
      <dsp:spPr>
        <a:xfrm rot="5400000">
          <a:off x="3791568" y="-429815"/>
          <a:ext cx="511374" cy="6993088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1430" rIns="11430" bIns="11430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800" b="1" kern="1200" dirty="0" smtClean="0"/>
            <a:t>Situational </a:t>
          </a:r>
          <a:r>
            <a:rPr lang="en-US" sz="1800" kern="1200" dirty="0" smtClean="0"/>
            <a:t>– Assess situation and adapt behavior accordingly</a:t>
          </a:r>
          <a:endParaRPr lang="en-US" sz="1800" kern="1200" dirty="0"/>
        </a:p>
      </dsp:txBody>
      <dsp:txXfrm rot="-5400000">
        <a:off x="550712" y="2836004"/>
        <a:ext cx="6968125" cy="461448"/>
      </dsp:txXfrm>
    </dsp:sp>
    <dsp:sp modelId="{FFC60134-F0DE-4B8A-A5B9-D1FD0B4A1678}">
      <dsp:nvSpPr>
        <dsp:cNvPr id="0" name=""/>
        <dsp:cNvSpPr/>
      </dsp:nvSpPr>
      <dsp:spPr>
        <a:xfrm rot="5400000">
          <a:off x="-118009" y="3631558"/>
          <a:ext cx="786730" cy="550711"/>
        </a:xfrm>
        <a:prstGeom prst="chevron">
          <a:avLst/>
        </a:prstGeom>
        <a:solidFill>
          <a:schemeClr val="accent5">
            <a:lumMod val="60000"/>
            <a:lumOff val="4000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500" kern="1200" dirty="0"/>
        </a:p>
      </dsp:txBody>
      <dsp:txXfrm rot="-5400000">
        <a:off x="1" y="3788905"/>
        <a:ext cx="550711" cy="236019"/>
      </dsp:txXfrm>
    </dsp:sp>
    <dsp:sp modelId="{7EC642F6-DC4F-4D1E-8EA6-E31DB007EAB0}">
      <dsp:nvSpPr>
        <dsp:cNvPr id="0" name=""/>
        <dsp:cNvSpPr/>
      </dsp:nvSpPr>
      <dsp:spPr>
        <a:xfrm rot="5400000">
          <a:off x="3791568" y="272692"/>
          <a:ext cx="511374" cy="6993088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1430" rIns="11430" bIns="11430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800" b="1" kern="1200" dirty="0" smtClean="0"/>
            <a:t>Participative</a:t>
          </a:r>
          <a:r>
            <a:rPr lang="en-US" sz="1800" kern="1200" dirty="0" smtClean="0"/>
            <a:t> – All levels participate in the decisions</a:t>
          </a:r>
          <a:endParaRPr lang="en-US" sz="1800" kern="1200" dirty="0"/>
        </a:p>
      </dsp:txBody>
      <dsp:txXfrm rot="-5400000">
        <a:off x="550712" y="3538512"/>
        <a:ext cx="6968125" cy="461448"/>
      </dsp:txXfrm>
    </dsp:sp>
    <dsp:sp modelId="{05F027D5-294E-4FB1-BF74-6B150E32279F}">
      <dsp:nvSpPr>
        <dsp:cNvPr id="0" name=""/>
        <dsp:cNvSpPr/>
      </dsp:nvSpPr>
      <dsp:spPr>
        <a:xfrm rot="5400000">
          <a:off x="-118009" y="4334065"/>
          <a:ext cx="786730" cy="550711"/>
        </a:xfrm>
        <a:prstGeom prst="chevron">
          <a:avLst/>
        </a:prstGeom>
        <a:solidFill>
          <a:schemeClr val="accent6">
            <a:lumMod val="60000"/>
            <a:lumOff val="4000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500" kern="1200" dirty="0"/>
        </a:p>
      </dsp:txBody>
      <dsp:txXfrm rot="-5400000">
        <a:off x="1" y="4491412"/>
        <a:ext cx="550711" cy="236019"/>
      </dsp:txXfrm>
    </dsp:sp>
    <dsp:sp modelId="{048A1FFE-CB31-4929-9886-6D932F82E01F}">
      <dsp:nvSpPr>
        <dsp:cNvPr id="0" name=""/>
        <dsp:cNvSpPr/>
      </dsp:nvSpPr>
      <dsp:spPr>
        <a:xfrm rot="5400000">
          <a:off x="3791568" y="975199"/>
          <a:ext cx="511374" cy="6993088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0904" tIns="10795" rIns="10795" bIns="10795" numCol="1" spcCol="1270" anchor="ctr" anchorCtr="0">
          <a:noAutofit/>
        </a:bodyPr>
        <a:lstStyle/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700" b="1" kern="1200" dirty="0" smtClean="0"/>
            <a:t>Laissez-Faire</a:t>
          </a:r>
          <a:r>
            <a:rPr lang="en-US" sz="1800" kern="1200" dirty="0" smtClean="0"/>
            <a:t> -  Employees can use their own ideas &amp; creativity </a:t>
          </a:r>
          <a:endParaRPr lang="en-US" sz="1800" kern="1200" dirty="0"/>
        </a:p>
      </dsp:txBody>
      <dsp:txXfrm rot="-5400000">
        <a:off x="550712" y="4241019"/>
        <a:ext cx="6968125" cy="461448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CB08458-A419-4CBD-8755-EFD4A47A592B}">
      <dsp:nvSpPr>
        <dsp:cNvPr id="0" name=""/>
        <dsp:cNvSpPr/>
      </dsp:nvSpPr>
      <dsp:spPr>
        <a:xfrm>
          <a:off x="2092206" y="3097035"/>
          <a:ext cx="2187639" cy="1886127"/>
        </a:xfrm>
        <a:prstGeom prst="hexagon">
          <a:avLst>
            <a:gd name="adj" fmla="val 25000"/>
            <a:gd name="vf" fmla="val 115470"/>
          </a:avLst>
        </a:prstGeom>
        <a:solidFill>
          <a:schemeClr val="accent5">
            <a:lumMod val="7500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43180" rIns="0" bIns="43180" numCol="1" spcCol="1270" anchor="ctr" anchorCtr="0">
          <a:noAutofit/>
        </a:bodyPr>
        <a:lstStyle/>
        <a:p>
          <a:pPr lvl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400" kern="1200" dirty="0" smtClean="0"/>
            <a:t>Vision</a:t>
          </a:r>
          <a:endParaRPr lang="en-US" sz="3400" kern="1200" dirty="0"/>
        </a:p>
      </dsp:txBody>
      <dsp:txXfrm>
        <a:off x="2431687" y="3389726"/>
        <a:ext cx="1508678" cy="1300745"/>
      </dsp:txXfrm>
    </dsp:sp>
    <dsp:sp modelId="{78E0CD21-3711-4E2C-996F-D458F2A99151}">
      <dsp:nvSpPr>
        <dsp:cNvPr id="0" name=""/>
        <dsp:cNvSpPr/>
      </dsp:nvSpPr>
      <dsp:spPr>
        <a:xfrm>
          <a:off x="2149038" y="3929722"/>
          <a:ext cx="256132" cy="220754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B6B8BA3-E2AA-4482-961D-7BDB8D8CF7AA}">
      <dsp:nvSpPr>
        <dsp:cNvPr id="0" name=""/>
        <dsp:cNvSpPr/>
      </dsp:nvSpPr>
      <dsp:spPr>
        <a:xfrm>
          <a:off x="222202" y="2083958"/>
          <a:ext cx="2187639" cy="1886127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lumMod val="60000"/>
              <a:lumOff val="4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AA7F458-ADDF-4186-B3DB-5E7740C28F8E}">
      <dsp:nvSpPr>
        <dsp:cNvPr id="0" name=""/>
        <dsp:cNvSpPr/>
      </dsp:nvSpPr>
      <dsp:spPr>
        <a:xfrm>
          <a:off x="1711510" y="3720927"/>
          <a:ext cx="256132" cy="220754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E11AF7A-FFA2-4090-81E4-E91C147F0617}">
      <dsp:nvSpPr>
        <dsp:cNvPr id="0" name=""/>
        <dsp:cNvSpPr/>
      </dsp:nvSpPr>
      <dsp:spPr>
        <a:xfrm>
          <a:off x="3955982" y="2061534"/>
          <a:ext cx="2187639" cy="1886127"/>
        </a:xfrm>
        <a:prstGeom prst="hexagon">
          <a:avLst>
            <a:gd name="adj" fmla="val 25000"/>
            <a:gd name="vf" fmla="val 1154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43180" rIns="0" bIns="43180" numCol="1" spcCol="1270" anchor="ctr" anchorCtr="0">
          <a:noAutofit/>
        </a:bodyPr>
        <a:lstStyle/>
        <a:p>
          <a:pPr lvl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400" kern="1200" dirty="0" smtClean="0"/>
            <a:t>Values</a:t>
          </a:r>
          <a:endParaRPr lang="en-US" sz="3400" kern="1200" dirty="0"/>
        </a:p>
      </dsp:txBody>
      <dsp:txXfrm>
        <a:off x="4295463" y="2354225"/>
        <a:ext cx="1508678" cy="1300745"/>
      </dsp:txXfrm>
    </dsp:sp>
    <dsp:sp modelId="{ADFAB69C-52A7-4CEF-8165-6597C44E0DB2}">
      <dsp:nvSpPr>
        <dsp:cNvPr id="0" name=""/>
        <dsp:cNvSpPr/>
      </dsp:nvSpPr>
      <dsp:spPr>
        <a:xfrm>
          <a:off x="5451518" y="3696510"/>
          <a:ext cx="256132" cy="220754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17E14B5-2A98-417A-8B5C-A2361B05516C}">
      <dsp:nvSpPr>
        <dsp:cNvPr id="0" name=""/>
        <dsp:cNvSpPr/>
      </dsp:nvSpPr>
      <dsp:spPr>
        <a:xfrm>
          <a:off x="5819757" y="3097035"/>
          <a:ext cx="2187639" cy="1886127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7A4ECEB-3DBD-4B04-BF05-5F45601EEDD6}">
      <dsp:nvSpPr>
        <dsp:cNvPr id="0" name=""/>
        <dsp:cNvSpPr/>
      </dsp:nvSpPr>
      <dsp:spPr>
        <a:xfrm>
          <a:off x="5876589" y="3929722"/>
          <a:ext cx="256132" cy="220754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4441083-810F-4906-AEBD-B780B1D14B13}">
      <dsp:nvSpPr>
        <dsp:cNvPr id="0" name=""/>
        <dsp:cNvSpPr/>
      </dsp:nvSpPr>
      <dsp:spPr>
        <a:xfrm>
          <a:off x="2092206" y="1030518"/>
          <a:ext cx="2187639" cy="1886127"/>
        </a:xfrm>
        <a:prstGeom prst="hexagon">
          <a:avLst>
            <a:gd name="adj" fmla="val 25000"/>
            <a:gd name="vf" fmla="val 115470"/>
          </a:avLst>
        </a:prstGeom>
        <a:solidFill>
          <a:schemeClr val="accent3">
            <a:lumMod val="7500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43180" rIns="0" bIns="43180" numCol="1" spcCol="1270" anchor="ctr" anchorCtr="0">
          <a:noAutofit/>
        </a:bodyPr>
        <a:lstStyle/>
        <a:p>
          <a:pPr lvl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400" kern="1200" dirty="0" smtClean="0"/>
            <a:t>Mission</a:t>
          </a:r>
          <a:endParaRPr lang="en-US" sz="3400" kern="1200" dirty="0"/>
        </a:p>
      </dsp:txBody>
      <dsp:txXfrm>
        <a:off x="2431687" y="1323209"/>
        <a:ext cx="1508678" cy="1300745"/>
      </dsp:txXfrm>
    </dsp:sp>
    <dsp:sp modelId="{D527190C-E020-4C0E-BF13-2B0232F2BE12}">
      <dsp:nvSpPr>
        <dsp:cNvPr id="0" name=""/>
        <dsp:cNvSpPr/>
      </dsp:nvSpPr>
      <dsp:spPr>
        <a:xfrm>
          <a:off x="3575285" y="1071380"/>
          <a:ext cx="256132" cy="220754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AFCA51B-5CEF-452F-B9D3-18CBDC5B8F4E}">
      <dsp:nvSpPr>
        <dsp:cNvPr id="0" name=""/>
        <dsp:cNvSpPr/>
      </dsp:nvSpPr>
      <dsp:spPr>
        <a:xfrm>
          <a:off x="3955982" y="0"/>
          <a:ext cx="2187639" cy="1886127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lumMod val="60000"/>
              <a:lumOff val="4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8121517-F3BF-4E45-8FE7-6AD23B6288FA}">
      <dsp:nvSpPr>
        <dsp:cNvPr id="0" name=""/>
        <dsp:cNvSpPr/>
      </dsp:nvSpPr>
      <dsp:spPr>
        <a:xfrm>
          <a:off x="4020599" y="828201"/>
          <a:ext cx="256132" cy="220754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8/layout/HexagonCluster">
  <dgm:title val=""/>
  <dgm:desc val=""/>
  <dgm:catLst>
    <dgm:cat type="picture" pri="21000"/>
    <dgm:cat type="relationship" pri="3200"/>
    <dgm:cat type="pictureconvert" pri="21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clrData>
  <dgm:layoutNode name="Name0">
    <dgm:varLst>
      <dgm:chMax val="21"/>
      <dgm:chPref val="21"/>
    </dgm:varLst>
    <dgm:shape xmlns:r="http://schemas.openxmlformats.org/officeDocument/2006/relationships" r:blip="">
      <dgm:adjLst/>
    </dgm:shape>
    <dgm:choose name="Name1">
      <dgm:if name="Name2" axis="ch" ptType="node" func="cnt" op="equ" val="1">
        <dgm:alg type="composite">
          <dgm:param type="ar" val="1.3871"/>
        </dgm:alg>
        <dgm:constrLst>
          <dgm:constr type="primFontSz" for="des" ptType="node" op="equ" val="65"/>
          <dgm:constr type="l" for="ch" forName="text1" refType="w" fact="0.4525"/>
          <dgm:constr type="t" for="ch" forName="text1" refType="h" fact="0.346"/>
          <dgm:constr type="w" for="ch" forName="text1" refType="w" fact="0.5475"/>
          <dgm:constr type="h" for="ch" forName="text1" refType="h" fact="0.654"/>
          <dgm:constr type="l" for="ch" forName="textaccent1" refType="w" fact="0.4652"/>
          <dgm:constr type="t" for="ch" forName="textaccent1" refType="h" fact="0.6348"/>
          <dgm:constr type="w" for="ch" forName="textaccent1" refType="w" fact="0.0639"/>
          <dgm:constr type="h" for="ch" forName="textaccent1" refType="h" fact="0.0765"/>
          <dgm:constr type="l" for="ch" forName="image1" refType="w" fact="0"/>
          <dgm:constr type="t" for="ch" forName="image1" refType="h" fact="0"/>
          <dgm:constr type="w" for="ch" forName="image1" refType="w" fact="0.5468"/>
          <dgm:constr type="h" for="ch" forName="image1" refType="h" fact="0.6538"/>
          <dgm:constr type="l" for="ch" forName="imageaccent1" refType="w" fact="0.3702"/>
          <dgm:constr type="t" for="ch" forName="imageaccent1" refType="h" fact="0.5633"/>
          <dgm:constr type="w" for="ch" forName="imageaccent1" refType="w" fact="0.0639"/>
          <dgm:constr type="h" for="ch" forName="imageaccent1" refType="h" fact="0.0765"/>
        </dgm:constrLst>
      </dgm:if>
      <dgm:if name="Name3" axis="ch" ptType="node" func="cnt" op="equ" val="2">
        <dgm:alg type="composite">
          <dgm:param type="ar" val="2.6443"/>
        </dgm:alg>
        <dgm:constrLst>
          <dgm:constr type="primFontSz" for="des" ptType="node" op="equ" val="65"/>
          <dgm:constr type="l" for="ch" forName="text1" refType="w" fact="0.2383"/>
          <dgm:constr type="t" for="ch" forName="text1" refType="h" fact="0.3501"/>
          <dgm:constr type="w" for="ch" forName="text1" refType="w" fact="0.285"/>
          <dgm:constr type="h" for="ch" forName="text1" refType="h" fact="0.6499"/>
          <dgm:constr type="l" for="ch" forName="textaccent1" refType="w" fact="0.2472"/>
          <dgm:constr type="t" for="ch" forName="textaccent1" refType="h" fact="0.6371"/>
          <dgm:constr type="w" for="ch" forName="textaccent1" refType="w" fact="0.0333"/>
          <dgm:constr type="h" for="ch" forName="textaccent1" refType="h" fact="0.076"/>
          <dgm:constr type="l" for="ch" forName="image1" refType="w" fact="0"/>
          <dgm:constr type="t" for="ch" forName="image1" refType="h" fact="0"/>
          <dgm:constr type="w" for="ch" forName="image1" refType="w" fact="0.285"/>
          <dgm:constr type="h" for="ch" forName="image1" refType="h" fact="0.6499"/>
          <dgm:constr type="l" for="ch" forName="imageaccent1" refType="w" fact="0.1942"/>
          <dgm:constr type="t" for="ch" forName="imageaccent1" refType="h" fact="0.5602"/>
          <dgm:constr type="w" for="ch" forName="imageaccent1" refType="w" fact="0.0333"/>
          <dgm:constr type="h" for="ch" forName="imageaccent1" refType="h" fact="0.076"/>
          <dgm:constr type="l" for="ch" forName="text2" refType="w" fact="0.4767"/>
          <dgm:constr type="t" for="ch" forName="text2" refType="h" fact="0"/>
          <dgm:constr type="w" for="ch" forName="text2" refType="w" fact="0.285"/>
          <dgm:constr type="h" for="ch" forName="text2" refType="h" fact="0.6499"/>
          <dgm:constr type="l" for="ch" forName="textaccent2" refType="w" fact="0.6709"/>
          <dgm:constr type="t" for="ch" forName="textaccent2" refType="h" fact="0.5602"/>
          <dgm:constr type="w" for="ch" forName="textaccent2" refType="w" fact="0.0333"/>
          <dgm:constr type="h" for="ch" forName="textaccent2" refType="h" fact="0.076"/>
          <dgm:constr type="l" for="ch" forName="image2" refType="w" fact="0.715"/>
          <dgm:constr type="t" for="ch" forName="image2" refType="h" fact="0.3501"/>
          <dgm:constr type="w" for="ch" forName="image2" refType="w" fact="0.285"/>
          <dgm:constr type="h" for="ch" forName="image2" refType="h" fact="0.6499"/>
          <dgm:constr type="l" for="ch" forName="imageaccent2" refType="w" fact="0.7239"/>
          <dgm:constr type="t" for="ch" forName="imageaccent2" refType="h" fact="0.6371"/>
          <dgm:constr type="w" for="ch" forName="imageaccent2" refType="w" fact="0.0333"/>
          <dgm:constr type="h" for="ch" forName="imageaccent2" refType="h" fact="0.076"/>
        </dgm:constrLst>
      </dgm:if>
      <dgm:if name="Name4" axis="ch" ptType="node" func="cnt" op="equ" val="3">
        <dgm:alg type="composite">
          <dgm:param type="ar" val="1.5623"/>
        </dgm:alg>
        <dgm:constrLst>
          <dgm:constr type="primFontSz" for="des" ptType="node" op="equ" val="65"/>
          <dgm:constr type="l" for="ch" forName="text1" refType="w" fact="0.2402"/>
          <dgm:constr type="t" for="ch" forName="text1" refType="h" fact="0.6215"/>
          <dgm:constr type="w" for="ch" forName="text1" refType="w" fact="0.281"/>
          <dgm:constr type="h" for="ch" forName="text1" refType="h" fact="0.3785"/>
          <dgm:constr type="l" for="ch" forName="textaccent1" refType="w" fact="0.2475"/>
          <dgm:constr type="t" for="ch" forName="textaccent1" refType="h" fact="0.7886"/>
          <dgm:constr type="w" for="ch" forName="textaccent1" refType="w" fact="0.0329"/>
          <dgm:constr type="h" for="ch" forName="textaccent1" refType="h" fact="0.0443"/>
          <dgm:constr type="l" for="ch" forName="image1" refType="w" fact="0"/>
          <dgm:constr type="t" for="ch" forName="image1" refType="h" fact="0.4182"/>
          <dgm:constr type="w" for="ch" forName="image1" refType="w" fact="0.281"/>
          <dgm:constr type="h" for="ch" forName="image1" refType="h" fact="0.3785"/>
          <dgm:constr type="l" for="ch" forName="imageaccent1" refType="w" fact="0.1913"/>
          <dgm:constr type="t" for="ch" forName="imageaccent1" refType="h" fact="0.7467"/>
          <dgm:constr type="w" for="ch" forName="imageaccent1" refType="w" fact="0.0329"/>
          <dgm:constr type="h" for="ch" forName="imageaccent1" refType="h" fact="0.0443"/>
          <dgm:constr type="l" for="ch" forName="text2" refType="w" fact="0.4796"/>
          <dgm:constr type="t" for="ch" forName="text2" refType="h" fact="0.4137"/>
          <dgm:constr type="w" for="ch" forName="text2" refType="w" fact="0.281"/>
          <dgm:constr type="h" for="ch" forName="text2" refType="h" fact="0.3785"/>
          <dgm:constr type="l" for="ch" forName="textaccent2" refType="w" fact="0.6717"/>
          <dgm:constr type="t" for="ch" forName="textaccent2" refType="h" fact="0.7418"/>
          <dgm:constr type="w" for="ch" forName="textaccent2" refType="w" fact="0.0329"/>
          <dgm:constr type="h" for="ch" forName="textaccent2" refType="h" fact="0.0443"/>
          <dgm:constr type="l" for="ch" forName="image2" refType="w" fact="0.719"/>
          <dgm:constr type="t" for="ch" forName="image2" refType="h" fact="0.6215"/>
          <dgm:constr type="w" for="ch" forName="image2" refType="w" fact="0.281"/>
          <dgm:constr type="h" for="ch" forName="image2" refType="h" fact="0.3785"/>
          <dgm:constr type="l" for="ch" forName="imageaccent2" refType="w" fact="0.7263"/>
          <dgm:constr type="t" for="ch" forName="imageaccent2" refType="h" fact="0.7886"/>
          <dgm:constr type="w" for="ch" forName="imageaccent2" refType="w" fact="0.0329"/>
          <dgm:constr type="h" for="ch" forName="imageaccent2" refType="h" fact="0.0443"/>
          <dgm:constr type="l" for="ch" forName="text3" refType="w" fact="0.2402"/>
          <dgm:constr type="t" for="ch" forName="text3" refType="h" fact="0.2068"/>
          <dgm:constr type="w" for="ch" forName="text3" refType="w" fact="0.281"/>
          <dgm:constr type="h" for="ch" forName="text3" refType="h" fact="0.3785"/>
          <dgm:constr type="l" for="ch" forName="textaccent3" refType="w" fact="0.4307"/>
          <dgm:constr type="t" for="ch" forName="textaccent3" refType="h" fact="0.215"/>
          <dgm:constr type="w" for="ch" forName="textaccent3" refType="w" fact="0.0329"/>
          <dgm:constr type="h" for="ch" forName="textaccent3" refType="h" fact="0.0443"/>
          <dgm:constr type="l" for="ch" forName="image3" refType="w" fact="0.4796"/>
          <dgm:constr type="t" for="ch" forName="image3" refType="h" fact="0"/>
          <dgm:constr type="w" for="ch" forName="image3" refType="w" fact="0.281"/>
          <dgm:constr type="h" for="ch" forName="image3" refType="h" fact="0.3785"/>
          <dgm:constr type="l" for="ch" forName="imageaccent3" refType="w" fact="0.4879"/>
          <dgm:constr type="t" for="ch" forName="imageaccent3" refType="h" fact="0.1662"/>
          <dgm:constr type="w" for="ch" forName="imageaccent3" refType="w" fact="0.0329"/>
          <dgm:constr type="h" for="ch" forName="imageaccent3" refType="h" fact="0.0443"/>
        </dgm:constrLst>
      </dgm:if>
      <dgm:if name="Name5" axis="ch" ptType="node" func="cnt" op="equ" val="4">
        <dgm:alg type="composite">
          <dgm:param type="ar" val="1.943"/>
        </dgm:alg>
        <dgm:constrLst>
          <dgm:constr type="primFontSz" for="des" ptType="node" op="equ" val="65"/>
          <dgm:constr type="l" for="ch" forName="image2" refType="w" fact="0.5787"/>
          <dgm:constr type="t" for="ch" forName="image2" refType="h" fact="0.6208"/>
          <dgm:constr type="w" for="ch" forName="image2" refType="w" fact="0.227"/>
          <dgm:constr type="h" for="ch" forName="image2" refType="h" fact="0.3786"/>
          <dgm:constr type="l" for="ch" forName="text4" refType="w" fact="0.5787"/>
          <dgm:constr type="t" for="ch" forName="text4" refType="h" fact="0.2081"/>
          <dgm:constr type="w" for="ch" forName="text4" refType="w" fact="0.227"/>
          <dgm:constr type="h" for="ch" forName="text4" refType="h" fact="0.3786"/>
          <dgm:constr type="l" for="ch" forName="text2" refType="w" fact="0.3852"/>
          <dgm:constr type="t" for="ch" forName="text2" refType="h" fact="0.4127"/>
          <dgm:constr type="w" for="ch" forName="text2" refType="w" fact="0.227"/>
          <dgm:constr type="h" for="ch" forName="text2" refType="h" fact="0.3786"/>
          <dgm:constr type="l" for="ch" forName="image3" refType="w" fact="0.3852"/>
          <dgm:constr type="t" for="ch" forName="image3" refType="h" fact="0"/>
          <dgm:constr type="w" for="ch" forName="image3" refType="w" fact="0.227"/>
          <dgm:constr type="h" for="ch" forName="image3" refType="h" fact="0.3786"/>
          <dgm:constr type="l" for="ch" forName="text1" refType="w" fact="0.1927"/>
          <dgm:constr type="t" for="ch" forName="text1" refType="h" fact="0.6214"/>
          <dgm:constr type="w" for="ch" forName="text1" refType="w" fact="0.227"/>
          <dgm:constr type="h" for="ch" forName="text1" refType="h" fact="0.3786"/>
          <dgm:constr type="l" for="ch" forName="textaccent1" refType="w" fact="0.1998"/>
          <dgm:constr type="t" for="ch" forName="textaccent1" refType="h" fact="0.7887"/>
          <dgm:constr type="w" for="ch" forName="textaccent1" refType="w" fact="0.0265"/>
          <dgm:constr type="h" for="ch" forName="textaccent1" refType="h" fact="0.0444"/>
          <dgm:constr type="l" for="ch" forName="image1" refType="w" fact="0"/>
          <dgm:constr type="t" for="ch" forName="image1" refType="h" fact="0.4156"/>
          <dgm:constr type="w" for="ch" forName="image1" refType="w" fact="0.227"/>
          <dgm:constr type="h" for="ch" forName="image1" refType="h" fact="0.3786"/>
          <dgm:constr type="l" for="ch" forName="imageaccent1" refType="w" fact="0.1537"/>
          <dgm:constr type="t" for="ch" forName="imageaccent1" refType="h" fact="0.7417"/>
          <dgm:constr type="w" for="ch" forName="imageaccent1" refType="w" fact="0.0265"/>
          <dgm:constr type="h" for="ch" forName="imageaccent1" refType="h" fact="0.0444"/>
          <dgm:constr type="l" for="ch" forName="textaccent2" refType="w" fact="0.5407"/>
          <dgm:constr type="t" for="ch" forName="textaccent2" refType="h" fact="0.7384"/>
          <dgm:constr type="w" for="ch" forName="textaccent2" refType="w" fact="0.0265"/>
          <dgm:constr type="h" for="ch" forName="textaccent2" refType="h" fact="0.0444"/>
          <dgm:constr type="l" for="ch" forName="imageaccent2" refType="w" fact="0.5839"/>
          <dgm:constr type="t" for="ch" forName="imageaccent2" refType="h" fact="0.7904"/>
          <dgm:constr type="w" for="ch" forName="imageaccent2" refType="w" fact="0.0265"/>
          <dgm:constr type="h" for="ch" forName="imageaccent2" refType="h" fact="0.0444"/>
          <dgm:constr type="l" for="ch" forName="text3" refType="w" fact="0.1927"/>
          <dgm:constr type="t" for="ch" forName="text3" refType="h" fact="0.2087"/>
          <dgm:constr type="w" for="ch" forName="text3" refType="w" fact="0.227"/>
          <dgm:constr type="h" for="ch" forName="text3" refType="h" fact="0.3786"/>
          <dgm:constr type="l" for="ch" forName="textaccent3" refType="w" fact="0.3472"/>
          <dgm:constr type="t" for="ch" forName="textaccent3" refType="h" fact="0.2165"/>
          <dgm:constr type="w" for="ch" forName="textaccent3" refType="w" fact="0.0265"/>
          <dgm:constr type="h" for="ch" forName="textaccent3" refType="h" fact="0.0444"/>
          <dgm:constr type="l" for="ch" forName="imageaccent3" refType="w" fact="0.3904"/>
          <dgm:constr type="t" for="ch" forName="imageaccent3" refType="h" fact="0.1678"/>
          <dgm:constr type="w" for="ch" forName="imageaccent3" refType="w" fact="0.0265"/>
          <dgm:constr type="h" for="ch" forName="imageaccent3" refType="h" fact="0.0444"/>
          <dgm:constr type="l" for="ch" forName="textaccent4" refType="w" fact="0.7739"/>
          <dgm:constr type="t" for="ch" forName="textaccent4" refType="h" fact="0.3752"/>
          <dgm:constr type="w" for="ch" forName="textaccent4" refType="w" fact="0.0265"/>
          <dgm:constr type="h" for="ch" forName="textaccent4" refType="h" fact="0.0444"/>
          <dgm:constr type="l" for="ch" forName="image4" refType="w" fact="0.773"/>
          <dgm:constr type="t" for="ch" forName="image4" refType="h" fact="0.4162"/>
          <dgm:constr type="w" for="ch" forName="image4" refType="w" fact="0.227"/>
          <dgm:constr type="h" for="ch" forName="image4" refType="h" fact="0.3786"/>
          <dgm:constr type="l" for="ch" forName="imageaccent4" refType="w" fact="0.8188"/>
          <dgm:constr type="t" for="ch" forName="imageaccent4" refType="h" fact="0.4229"/>
          <dgm:constr type="w" for="ch" forName="imageaccent4" refType="w" fact="0.0265"/>
          <dgm:constr type="h" for="ch" forName="imageaccent4" refType="h" fact="0.0444"/>
        </dgm:constrLst>
      </dgm:if>
      <dgm:if name="Name6" axis="ch" ptType="node" func="cnt" op="equ" val="5">
        <dgm:alg type="composite">
          <dgm:param type="ar" val="2.3203"/>
        </dgm:alg>
        <dgm:constrLst>
          <dgm:constr type="primFontSz" for="des" ptType="node" op="equ" val="65"/>
          <dgm:constr type="l" for="ch" forName="image4" refType="w" fact="0.6491"/>
          <dgm:constr type="t" for="ch" forName="image4" refType="h" fact="0.4193"/>
          <dgm:constr type="w" for="ch" forName="image4" refType="w" fact="0.1886"/>
          <dgm:constr type="h" for="ch" forName="image4" refType="h" fact="0.3757"/>
          <dgm:constr type="l" for="ch" forName="text5" refType="w" fact="0.6491"/>
          <dgm:constr type="t" for="ch" forName="text5" refType="h" fact="0.004"/>
          <dgm:constr type="w" for="ch" forName="text5" refType="w" fact="0.1886"/>
          <dgm:constr type="h" for="ch" forName="text5" refType="h" fact="0.3757"/>
          <dgm:constr type="l" for="ch" forName="image5" refType="w" fact="0.8114"/>
          <dgm:constr type="t" for="ch" forName="image5" refType="h" fact="0.2136"/>
          <dgm:constr type="w" for="ch" forName="image5" refType="w" fact="0.1886"/>
          <dgm:constr type="h" for="ch" forName="image5" refType="h" fact="0.3757"/>
          <dgm:constr type="l" for="ch" forName="image2" refType="w" fact="0.4868"/>
          <dgm:constr type="t" for="ch" forName="image2" refType="h" fact="0.6235"/>
          <dgm:constr type="w" for="ch" forName="image2" refType="w" fact="0.1886"/>
          <dgm:constr type="h" for="ch" forName="image2" refType="h" fact="0.3757"/>
          <dgm:constr type="l" for="ch" forName="text4" refType="w" fact="0.4868"/>
          <dgm:constr type="t" for="ch" forName="text4" refType="h" fact="0.2081"/>
          <dgm:constr type="w" for="ch" forName="text4" refType="w" fact="0.1886"/>
          <dgm:constr type="h" for="ch" forName="text4" refType="h" fact="0.3757"/>
          <dgm:constr type="l" for="ch" forName="text2" refType="w" fact="0.3246"/>
          <dgm:constr type="t" for="ch" forName="text2" refType="h" fact="0.4154"/>
          <dgm:constr type="w" for="ch" forName="text2" refType="w" fact="0.1886"/>
          <dgm:constr type="h" for="ch" forName="text2" refType="h" fact="0.3757"/>
          <dgm:constr type="l" for="ch" forName="image3" refType="w" fact="0.3246"/>
          <dgm:constr type="t" for="ch" forName="image3" refType="h" fact="0"/>
          <dgm:constr type="w" for="ch" forName="image3" refType="w" fact="0.1886"/>
          <dgm:constr type="h" for="ch" forName="image3" refType="h" fact="0.3757"/>
          <dgm:constr type="l" for="ch" forName="text1" refType="w" fact="0.1623"/>
          <dgm:constr type="t" for="ch" forName="text1" refType="h" fact="0.6243"/>
          <dgm:constr type="w" for="ch" forName="text1" refType="w" fact="0.1886"/>
          <dgm:constr type="h" for="ch" forName="text1" refType="h" fact="0.3757"/>
          <dgm:constr type="l" for="ch" forName="text3" refType="w" fact="0.1623"/>
          <dgm:constr type="t" for="ch" forName="text3" refType="h" fact="0.2089"/>
          <dgm:constr type="w" for="ch" forName="text3" refType="w" fact="0.1886"/>
          <dgm:constr type="h" for="ch" forName="text3" refType="h" fact="0.3757"/>
          <dgm:constr type="l" for="ch" forName="textaccent1" refType="w" fact="0.1668"/>
          <dgm:constr type="t" for="ch" forName="textaccent1" refType="h" fact="0.7923"/>
          <dgm:constr type="w" for="ch" forName="textaccent1" refType="w" fact="0.022"/>
          <dgm:constr type="h" for="ch" forName="textaccent1" refType="h" fact="0.044"/>
          <dgm:constr type="l" for="ch" forName="image1" refType="w" fact="0"/>
          <dgm:constr type="t" for="ch" forName="image1" refType="h" fact="0.4166"/>
          <dgm:constr type="w" for="ch" forName="image1" refType="w" fact="0.1886"/>
          <dgm:constr type="h" for="ch" forName="image1" refType="h" fact="0.3757"/>
          <dgm:constr type="l" for="ch" forName="imageaccent1" refType="w" fact="0.1292"/>
          <dgm:constr type="t" for="ch" forName="imageaccent1" refType="h" fact="0.7424"/>
          <dgm:constr type="w" for="ch" forName="imageaccent1" refType="w" fact="0.022"/>
          <dgm:constr type="h" for="ch" forName="imageaccent1" refType="h" fact="0.044"/>
          <dgm:constr type="l" for="ch" forName="textaccent2" refType="w" fact="0.4544"/>
          <dgm:constr type="t" for="ch" forName="textaccent2" refType="h" fact="0.7404"/>
          <dgm:constr type="w" for="ch" forName="textaccent2" refType="w" fact="0.022"/>
          <dgm:constr type="h" for="ch" forName="textaccent2" refType="h" fact="0.044"/>
          <dgm:constr type="l" for="ch" forName="imageaccent2" refType="w" fact="0.4914"/>
          <dgm:constr type="t" for="ch" forName="imageaccent2" refType="h" fact="0.7907"/>
          <dgm:constr type="w" for="ch" forName="imageaccent2" refType="w" fact="0.022"/>
          <dgm:constr type="h" for="ch" forName="imageaccent2" refType="h" fact="0.044"/>
          <dgm:constr type="l" for="ch" forName="textaccent3" refType="w" fact="0.2915"/>
          <dgm:constr type="t" for="ch" forName="textaccent3" refType="h" fact="0.216"/>
          <dgm:constr type="w" for="ch" forName="textaccent3" refType="w" fact="0.022"/>
          <dgm:constr type="h" for="ch" forName="textaccent3" refType="h" fact="0.044"/>
          <dgm:constr type="l" for="ch" forName="imageaccent3" refType="w" fact="0.3299"/>
          <dgm:constr type="t" for="ch" forName="imageaccent3" refType="h" fact="0.1665"/>
          <dgm:constr type="w" for="ch" forName="imageaccent3" refType="w" fact="0.022"/>
          <dgm:constr type="h" for="ch" forName="imageaccent3" refType="h" fact="0.044"/>
          <dgm:constr type="l" for="ch" forName="textaccent4" refType="w" fact="0.65"/>
          <dgm:constr type="t" for="ch" forName="textaccent4" refType="h" fact="0.3746"/>
          <dgm:constr type="w" for="ch" forName="textaccent4" refType="w" fact="0.022"/>
          <dgm:constr type="h" for="ch" forName="textaccent4" refType="h" fact="0.044"/>
          <dgm:constr type="l" for="ch" forName="imageaccent4" refType="w" fact="0.6859"/>
          <dgm:constr type="t" for="ch" forName="imageaccent4" refType="h" fact="0.4261"/>
          <dgm:constr type="w" for="ch" forName="imageaccent4" refType="w" fact="0.022"/>
          <dgm:constr type="h" for="ch" forName="imageaccent4" refType="h" fact="0.044"/>
          <dgm:constr type="l" for="ch" forName="textaccent5" refType="w" fact="0.8123"/>
          <dgm:constr type="t" for="ch" forName="textaccent5" refType="h" fact="0.1724"/>
          <dgm:constr type="w" for="ch" forName="textaccent5" refType="w" fact="0.022"/>
          <dgm:constr type="h" for="ch" forName="textaccent5" refType="h" fact="0.044"/>
          <dgm:constr type="l" for="ch" forName="imageaccent5" refType="w" fact="0.849"/>
          <dgm:constr type="t" for="ch" forName="imageaccent5" refType="h" fact="0.222"/>
          <dgm:constr type="w" for="ch" forName="imageaccent5" refType="w" fact="0.022"/>
          <dgm:constr type="h" for="ch" forName="imageaccent5" refType="h" fact="0.044"/>
        </dgm:constrLst>
      </dgm:if>
      <dgm:if name="Name7" axis="ch" ptType="node" func="cnt" op="equ" val="6">
        <dgm:alg type="composite">
          <dgm:param type="ar" val="1.9179"/>
        </dgm:alg>
        <dgm:constrLst>
          <dgm:constr type="primFontSz" for="des" ptType="node" op="equ" val="65"/>
          <dgm:constr type="l" for="ch" forName="image4" refType="w" fact="0.6491"/>
          <dgm:constr type="t" for="ch" forName="image4" refType="h" fact="0.3466"/>
          <dgm:constr type="w" for="ch" forName="image4" refType="w" fact="0.1886"/>
          <dgm:constr type="h" for="ch" forName="image4" refType="h" fact="0.3106"/>
          <dgm:constr type="l" for="ch" forName="text5" refType="w" fact="0.6491"/>
          <dgm:constr type="t" for="ch" forName="text5" refType="h" fact="0.0033"/>
          <dgm:constr type="w" for="ch" forName="text5" refType="w" fact="0.1886"/>
          <dgm:constr type="h" for="ch" forName="text5" refType="h" fact="0.3106"/>
          <dgm:constr type="l" for="ch" forName="image5" refType="w" fact="0.8114"/>
          <dgm:constr type="t" for="ch" forName="image5" refType="h" fact="0.1766"/>
          <dgm:constr type="w" for="ch" forName="image5" refType="w" fact="0.1886"/>
          <dgm:constr type="h" for="ch" forName="image5" refType="h" fact="0.3106"/>
          <dgm:constr type="l" for="ch" forName="image2" refType="w" fact="0.4868"/>
          <dgm:constr type="t" for="ch" forName="image2" refType="h" fact="0.5154"/>
          <dgm:constr type="w" for="ch" forName="image2" refType="w" fact="0.1886"/>
          <dgm:constr type="h" for="ch" forName="image2" refType="h" fact="0.3106"/>
          <dgm:constr type="l" for="ch" forName="text4" refType="w" fact="0.4868"/>
          <dgm:constr type="t" for="ch" forName="text4" refType="h" fact="0.172"/>
          <dgm:constr type="w" for="ch" forName="text4" refType="w" fact="0.1886"/>
          <dgm:constr type="h" for="ch" forName="text4" refType="h" fact="0.3106"/>
          <dgm:constr type="l" for="ch" forName="text2" refType="w" fact="0.3246"/>
          <dgm:constr type="t" for="ch" forName="text2" refType="h" fact="0.3434"/>
          <dgm:constr type="w" for="ch" forName="text2" refType="w" fact="0.1886"/>
          <dgm:constr type="h" for="ch" forName="text2" refType="h" fact="0.3106"/>
          <dgm:constr type="l" for="ch" forName="image3" refType="w" fact="0.3246"/>
          <dgm:constr type="t" for="ch" forName="image3" refType="h" fact="0"/>
          <dgm:constr type="w" for="ch" forName="image3" refType="w" fact="0.1886"/>
          <dgm:constr type="h" for="ch" forName="image3" refType="h" fact="0.3106"/>
          <dgm:constr type="l" for="ch" forName="text1" refType="w" fact="0.1623"/>
          <dgm:constr type="t" for="ch" forName="text1" refType="h" fact="0.516"/>
          <dgm:constr type="w" for="ch" forName="text1" refType="w" fact="0.1886"/>
          <dgm:constr type="h" for="ch" forName="text1" refType="h" fact="0.3106"/>
          <dgm:constr type="l" for="ch" forName="text3" refType="w" fact="0.1623"/>
          <dgm:constr type="t" for="ch" forName="text3" refType="h" fact="0.1727"/>
          <dgm:constr type="w" for="ch" forName="text3" refType="w" fact="0.1886"/>
          <dgm:constr type="h" for="ch" forName="text3" refType="h" fact="0.3106"/>
          <dgm:constr type="l" for="ch" forName="textaccent1" refType="w" fact="0.1668"/>
          <dgm:constr type="t" for="ch" forName="textaccent1" refType="h" fact="0.6549"/>
          <dgm:constr type="w" for="ch" forName="textaccent1" refType="w" fact="0.022"/>
          <dgm:constr type="h" for="ch" forName="textaccent1" refType="h" fact="0.0364"/>
          <dgm:constr type="l" for="ch" forName="image1" refType="w" fact="0"/>
          <dgm:constr type="t" for="ch" forName="image1" refType="h" fact="0.3443"/>
          <dgm:constr type="w" for="ch" forName="image1" refType="w" fact="0.1886"/>
          <dgm:constr type="h" for="ch" forName="image1" refType="h" fact="0.3106"/>
          <dgm:constr type="l" for="ch" forName="imageaccent1" refType="w" fact="0.1292"/>
          <dgm:constr type="t" for="ch" forName="imageaccent1" refType="h" fact="0.6137"/>
          <dgm:constr type="w" for="ch" forName="imageaccent1" refType="w" fact="0.022"/>
          <dgm:constr type="h" for="ch" forName="imageaccent1" refType="h" fact="0.0364"/>
          <dgm:constr type="l" for="ch" forName="textaccent2" refType="w" fact="0.4544"/>
          <dgm:constr type="t" for="ch" forName="textaccent2" refType="h" fact="0.612"/>
          <dgm:constr type="w" for="ch" forName="textaccent2" refType="w" fact="0.022"/>
          <dgm:constr type="h" for="ch" forName="textaccent2" refType="h" fact="0.0364"/>
          <dgm:constr type="l" for="ch" forName="imageaccent2" refType="w" fact="0.4914"/>
          <dgm:constr type="t" for="ch" forName="imageaccent2" refType="h" fact="0.6536"/>
          <dgm:constr type="w" for="ch" forName="imageaccent2" refType="w" fact="0.022"/>
          <dgm:constr type="h" for="ch" forName="imageaccent2" refType="h" fact="0.0364"/>
          <dgm:constr type="l" for="ch" forName="textaccent3" refType="w" fact="0.2915"/>
          <dgm:constr type="t" for="ch" forName="textaccent3" refType="h" fact="0.1786"/>
          <dgm:constr type="w" for="ch" forName="textaccent3" refType="w" fact="0.022"/>
          <dgm:constr type="h" for="ch" forName="textaccent3" refType="h" fact="0.0364"/>
          <dgm:constr type="l" for="ch" forName="imageaccent3" refType="w" fact="0.3299"/>
          <dgm:constr type="t" for="ch" forName="imageaccent3" refType="h" fact="0.1376"/>
          <dgm:constr type="w" for="ch" forName="imageaccent3" refType="w" fact="0.022"/>
          <dgm:constr type="h" for="ch" forName="imageaccent3" refType="h" fact="0.0364"/>
          <dgm:constr type="l" for="ch" forName="textaccent4" refType="w" fact="0.65"/>
          <dgm:constr type="t" for="ch" forName="textaccent4" refType="h" fact="0.3096"/>
          <dgm:constr type="w" for="ch" forName="textaccent4" refType="w" fact="0.022"/>
          <dgm:constr type="h" for="ch" forName="textaccent4" refType="h" fact="0.0364"/>
          <dgm:constr type="l" for="ch" forName="imageaccent4" refType="w" fact="0.6859"/>
          <dgm:constr type="t" for="ch" forName="imageaccent4" refType="h" fact="0.3522"/>
          <dgm:constr type="w" for="ch" forName="imageaccent4" refType="w" fact="0.022"/>
          <dgm:constr type="h" for="ch" forName="imageaccent4" refType="h" fact="0.0364"/>
          <dgm:constr type="l" for="ch" forName="textaccent5" refType="w" fact="0.8123"/>
          <dgm:constr type="t" for="ch" forName="textaccent5" refType="h" fact="0.1425"/>
          <dgm:constr type="w" for="ch" forName="textaccent5" refType="w" fact="0.022"/>
          <dgm:constr type="h" for="ch" forName="textaccent5" refType="h" fact="0.0364"/>
          <dgm:constr type="l" for="ch" forName="imageaccent5" refType="w" fact="0.849"/>
          <dgm:constr type="t" for="ch" forName="imageaccent5" refType="h" fact="0.1835"/>
          <dgm:constr type="w" for="ch" forName="imageaccent5" refType="w" fact="0.022"/>
          <dgm:constr type="h" for="ch" forName="imageaccent5" refType="h" fact="0.0364"/>
          <dgm:constr type="l" for="ch" forName="image6" refType="w" fact="0.6491"/>
          <dgm:constr type="t" for="ch" forName="image6" refType="h" fact="0.6894"/>
          <dgm:constr type="w" for="ch" forName="image6" refType="w" fact="0.1886"/>
          <dgm:constr type="h" for="ch" forName="image6" refType="h" fact="0.3106"/>
          <dgm:constr type="l" for="ch" forName="text6" refType="w" fact="0.8114"/>
          <dgm:constr type="t" for="ch" forName="text6" refType="h" fact="0.5194"/>
          <dgm:constr type="w" for="ch" forName="text6" refType="w" fact="0.1886"/>
          <dgm:constr type="h" for="ch" forName="text6" refType="h" fact="0.3106"/>
          <dgm:constr type="l" for="ch" forName="imageaccent6" refType="w" fact="0.8138"/>
          <dgm:constr type="t" for="ch" forName="imageaccent6" refType="h" fact="0.8257"/>
          <dgm:constr type="w" for="ch" forName="imageaccent6" refType="w" fact="0.022"/>
          <dgm:constr type="h" for="ch" forName="imageaccent6" refType="h" fact="0.0364"/>
          <dgm:constr type="l" for="ch" forName="textaccent6" refType="w" fact="0.8488"/>
          <dgm:constr type="t" for="ch" forName="textaccent6" refType="h" fact="0.7914"/>
          <dgm:constr type="w" for="ch" forName="textaccent6" refType="w" fact="0.022"/>
          <dgm:constr type="h" for="ch" forName="textaccent6" refType="h" fact="0.0364"/>
        </dgm:constrLst>
      </dgm:if>
      <dgm:if name="Name8" axis="ch" ptType="node" func="cnt" op="equ" val="7">
        <dgm:alg type="composite">
          <dgm:param type="ar" val="1.6382"/>
        </dgm:alg>
        <dgm:constrLst>
          <dgm:constr type="primFontSz" for="des" ptType="node" op="equ" val="65"/>
          <dgm:constr type="l" for="ch" forName="image4" refType="w" fact="0.6491"/>
          <dgm:constr type="t" for="ch" forName="image4" refType="h" fact="0.2961"/>
          <dgm:constr type="w" for="ch" forName="image4" refType="w" fact="0.1886"/>
          <dgm:constr type="h" for="ch" forName="image4" refType="h" fact="0.2653"/>
          <dgm:constr type="l" for="ch" forName="text5" refType="w" fact="0.6491"/>
          <dgm:constr type="t" for="ch" forName="text5" refType="h" fact="0.0028"/>
          <dgm:constr type="w" for="ch" forName="text5" refType="w" fact="0.1886"/>
          <dgm:constr type="h" for="ch" forName="text5" refType="h" fact="0.2653"/>
          <dgm:constr type="l" for="ch" forName="image5" refType="w" fact="0.8114"/>
          <dgm:constr type="t" for="ch" forName="image5" refType="h" fact="0.1508"/>
          <dgm:constr type="w" for="ch" forName="image5" refType="w" fact="0.1886"/>
          <dgm:constr type="h" for="ch" forName="image5" refType="h" fact="0.2653"/>
          <dgm:constr type="l" for="ch" forName="image2" refType="w" fact="0.4868"/>
          <dgm:constr type="t" for="ch" forName="image2" refType="h" fact="0.4402"/>
          <dgm:constr type="w" for="ch" forName="image2" refType="w" fact="0.1886"/>
          <dgm:constr type="h" for="ch" forName="image2" refType="h" fact="0.2653"/>
          <dgm:constr type="l" for="ch" forName="text4" refType="w" fact="0.4868"/>
          <dgm:constr type="t" for="ch" forName="text4" refType="h" fact="0.1469"/>
          <dgm:constr type="w" for="ch" forName="text4" refType="w" fact="0.1886"/>
          <dgm:constr type="h" for="ch" forName="text4" refType="h" fact="0.2653"/>
          <dgm:constr type="l" for="ch" forName="text2" refType="w" fact="0.3246"/>
          <dgm:constr type="t" for="ch" forName="text2" refType="h" fact="0.2933"/>
          <dgm:constr type="w" for="ch" forName="text2" refType="w" fact="0.1886"/>
          <dgm:constr type="h" for="ch" forName="text2" refType="h" fact="0.2653"/>
          <dgm:constr type="l" for="ch" forName="image3" refType="w" fact="0.3246"/>
          <dgm:constr type="t" for="ch" forName="image3" refType="h" fact="0"/>
          <dgm:constr type="w" for="ch" forName="image3" refType="w" fact="0.1886"/>
          <dgm:constr type="h" for="ch" forName="image3" refType="h" fact="0.2653"/>
          <dgm:constr type="l" for="ch" forName="text1" refType="w" fact="0.1623"/>
          <dgm:constr type="t" for="ch" forName="text1" refType="h" fact="0.4408"/>
          <dgm:constr type="w" for="ch" forName="text1" refType="w" fact="0.1886"/>
          <dgm:constr type="h" for="ch" forName="text1" refType="h" fact="0.2653"/>
          <dgm:constr type="l" for="ch" forName="text3" refType="w" fact="0.1623"/>
          <dgm:constr type="t" for="ch" forName="text3" refType="h" fact="0.1475"/>
          <dgm:constr type="w" for="ch" forName="text3" refType="w" fact="0.1886"/>
          <dgm:constr type="h" for="ch" forName="text3" refType="h" fact="0.2653"/>
          <dgm:constr type="l" for="ch" forName="textaccent1" refType="w" fact="0.1668"/>
          <dgm:constr type="t" for="ch" forName="textaccent1" refType="h" fact="0.5594"/>
          <dgm:constr type="w" for="ch" forName="textaccent1" refType="w" fact="0.022"/>
          <dgm:constr type="h" for="ch" forName="textaccent1" refType="h" fact="0.0311"/>
          <dgm:constr type="l" for="ch" forName="image1" refType="w" fact="0"/>
          <dgm:constr type="t" for="ch" forName="image1" refType="h" fact="0.2941"/>
          <dgm:constr type="w" for="ch" forName="image1" refType="w" fact="0.1886"/>
          <dgm:constr type="h" for="ch" forName="image1" refType="h" fact="0.2653"/>
          <dgm:constr type="l" for="ch" forName="imageaccent1" refType="w" fact="0.1292"/>
          <dgm:constr type="t" for="ch" forName="imageaccent1" refType="h" fact="0.5242"/>
          <dgm:constr type="w" for="ch" forName="imageaccent1" refType="w" fact="0.022"/>
          <dgm:constr type="h" for="ch" forName="imageaccent1" refType="h" fact="0.0311"/>
          <dgm:constr type="l" for="ch" forName="textaccent2" refType="w" fact="0.4544"/>
          <dgm:constr type="t" for="ch" forName="textaccent2" refType="h" fact="0.5228"/>
          <dgm:constr type="w" for="ch" forName="textaccent2" refType="w" fact="0.022"/>
          <dgm:constr type="h" for="ch" forName="textaccent2" refType="h" fact="0.0311"/>
          <dgm:constr type="l" for="ch" forName="imageaccent2" refType="w" fact="0.4914"/>
          <dgm:constr type="t" for="ch" forName="imageaccent2" refType="h" fact="0.5583"/>
          <dgm:constr type="w" for="ch" forName="imageaccent2" refType="w" fact="0.022"/>
          <dgm:constr type="h" for="ch" forName="imageaccent2" refType="h" fact="0.0311"/>
          <dgm:constr type="l" for="ch" forName="textaccent3" refType="w" fact="0.2907"/>
          <dgm:constr type="t" for="ch" forName="textaccent3" refType="h" fact="0.1511"/>
          <dgm:constr type="w" for="ch" forName="textaccent3" refType="w" fact="0.022"/>
          <dgm:constr type="h" for="ch" forName="textaccent3" refType="h" fact="0.0311"/>
          <dgm:constr type="l" for="ch" forName="imageaccent3" refType="w" fact="0.3299"/>
          <dgm:constr type="t" for="ch" forName="imageaccent3" refType="h" fact="0.1175"/>
          <dgm:constr type="w" for="ch" forName="imageaccent3" refType="w" fact="0.022"/>
          <dgm:constr type="h" for="ch" forName="imageaccent3" refType="h" fact="0.0311"/>
          <dgm:constr type="l" for="ch" forName="textaccent4" refType="w" fact="0.65"/>
          <dgm:constr type="t" for="ch" forName="textaccent4" refType="h" fact="0.2645"/>
          <dgm:constr type="w" for="ch" forName="textaccent4" refType="w" fact="0.022"/>
          <dgm:constr type="h" for="ch" forName="textaccent4" refType="h" fact="0.0311"/>
          <dgm:constr type="l" for="ch" forName="imageaccent4" refType="w" fact="0.6859"/>
          <dgm:constr type="t" for="ch" forName="imageaccent4" refType="h" fact="0.3008"/>
          <dgm:constr type="w" for="ch" forName="imageaccent4" refType="w" fact="0.022"/>
          <dgm:constr type="h" for="ch" forName="imageaccent4" refType="h" fact="0.0311"/>
          <dgm:constr type="l" for="ch" forName="textaccent5" refType="w" fact="0.8123"/>
          <dgm:constr type="t" for="ch" forName="textaccent5" refType="h" fact="0.1217"/>
          <dgm:constr type="w" for="ch" forName="textaccent5" refType="w" fact="0.022"/>
          <dgm:constr type="h" for="ch" forName="textaccent5" refType="h" fact="0.0311"/>
          <dgm:constr type="l" for="ch" forName="imageaccent5" refType="w" fact="0.849"/>
          <dgm:constr type="t" for="ch" forName="imageaccent5" refType="h" fact="0.1567"/>
          <dgm:constr type="w" for="ch" forName="imageaccent5" refType="w" fact="0.022"/>
          <dgm:constr type="h" for="ch" forName="imageaccent5" refType="h" fact="0.0311"/>
          <dgm:constr type="l" for="ch" forName="image6" refType="w" fact="0.6491"/>
          <dgm:constr type="t" for="ch" forName="image6" refType="h" fact="0.5889"/>
          <dgm:constr type="w" for="ch" forName="image6" refType="w" fact="0.1886"/>
          <dgm:constr type="h" for="ch" forName="image6" refType="h" fact="0.2653"/>
          <dgm:constr type="l" for="ch" forName="text6" refType="w" fact="0.8114"/>
          <dgm:constr type="t" for="ch" forName="text6" refType="h" fact="0.4436"/>
          <dgm:constr type="w" for="ch" forName="text6" refType="w" fact="0.1886"/>
          <dgm:constr type="h" for="ch" forName="text6" refType="h" fact="0.2653"/>
          <dgm:constr type="l" for="ch" forName="imageaccent6" refType="w" fact="0.8138"/>
          <dgm:constr type="t" for="ch" forName="imageaccent6" refType="h" fact="0.7053"/>
          <dgm:constr type="w" for="ch" forName="imageaccent6" refType="w" fact="0.022"/>
          <dgm:constr type="h" for="ch" forName="imageaccent6" refType="h" fact="0.0311"/>
          <dgm:constr type="l" for="ch" forName="textaccent6" refType="w" fact="0.8488"/>
          <dgm:constr type="t" for="ch" forName="textaccent6" refType="h" fact="0.676"/>
          <dgm:constr type="w" for="ch" forName="textaccent6" refType="w" fact="0.022"/>
          <dgm:constr type="h" for="ch" forName="textaccent6" refType="h" fact="0.0311"/>
          <dgm:constr type="l" for="ch" forName="text7" refType="w" fact="0.3244"/>
          <dgm:constr type="t" for="ch" forName="text7" refType="h" fact="0.5872"/>
          <dgm:constr type="w" for="ch" forName="text7" refType="w" fact="0.1886"/>
          <dgm:constr type="h" for="ch" forName="text7" refType="h" fact="0.2653"/>
          <dgm:constr type="l" for="ch" forName="image7" refType="w" fact="0.1622"/>
          <dgm:constr type="t" for="ch" forName="image7" refType="h" fact="0.7347"/>
          <dgm:constr type="w" for="ch" forName="image7" refType="w" fact="0.1886"/>
          <dgm:constr type="h" for="ch" forName="image7" refType="h" fact="0.2653"/>
          <dgm:constr type="l" for="ch" forName="imageaccent7" refType="w" fact="0.2905"/>
          <dgm:constr type="t" for="ch" forName="imageaccent7" refType="h" fact="0.7384"/>
          <dgm:constr type="w" for="ch" forName="imageaccent7" refType="w" fact="0.022"/>
          <dgm:constr type="h" for="ch" forName="imageaccent7" refType="h" fact="0.0311"/>
          <dgm:constr type="l" for="ch" forName="textaccent7" refType="w" fact="0.3298"/>
          <dgm:constr type="t" for="ch" forName="textaccent7" refType="h" fact="0.7048"/>
          <dgm:constr type="w" for="ch" forName="textaccent7" refType="w" fact="0.022"/>
          <dgm:constr type="h" for="ch" forName="textaccent7" refType="h" fact="0.0311"/>
        </dgm:constrLst>
      </dgm:if>
      <dgm:if name="Name9" axis="ch" ptType="node" func="cnt" op="equ" val="8">
        <dgm:alg type="composite">
          <dgm:param type="ar" val="1.8974"/>
        </dgm:alg>
        <dgm:constrLst>
          <dgm:constr type="primFontSz" for="des" ptType="node" op="equ" val="65"/>
          <dgm:constr type="l" for="ch" forName="image4" refType="w" fact="0.5589"/>
          <dgm:constr type="t" for="ch" forName="image4" refType="h" fact="0.2952"/>
          <dgm:constr type="w" for="ch" forName="image4" refType="w" fact="0.1624"/>
          <dgm:constr type="h" for="ch" forName="image4" refType="h" fact="0.2645"/>
          <dgm:constr type="l" for="ch" forName="text5" refType="w" fact="0.5589"/>
          <dgm:constr type="t" for="ch" forName="text5" refType="h" fact="0.0028"/>
          <dgm:constr type="w" for="ch" forName="text5" refType="w" fact="0.1624"/>
          <dgm:constr type="h" for="ch" forName="text5" refType="h" fact="0.2645"/>
          <dgm:constr type="l" for="ch" forName="image5" refType="w" fact="0.6986"/>
          <dgm:constr type="t" for="ch" forName="image5" refType="h" fact="0.1504"/>
          <dgm:constr type="w" for="ch" forName="image5" refType="w" fact="0.1624"/>
          <dgm:constr type="h" for="ch" forName="image5" refType="h" fact="0.2645"/>
          <dgm:constr type="l" for="ch" forName="image2" refType="w" fact="0.4192"/>
          <dgm:constr type="t" for="ch" forName="image2" refType="h" fact="0.439"/>
          <dgm:constr type="w" for="ch" forName="image2" refType="w" fact="0.1624"/>
          <dgm:constr type="h" for="ch" forName="image2" refType="h" fact="0.2645"/>
          <dgm:constr type="l" for="ch" forName="text4" refType="w" fact="0.4192"/>
          <dgm:constr type="t" for="ch" forName="text4" refType="h" fact="0.1465"/>
          <dgm:constr type="w" for="ch" forName="text4" refType="w" fact="0.1624"/>
          <dgm:constr type="h" for="ch" forName="text4" refType="h" fact="0.2645"/>
          <dgm:constr type="l" for="ch" forName="text2" refType="w" fact="0.2794"/>
          <dgm:constr type="t" for="ch" forName="text2" refType="h" fact="0.2925"/>
          <dgm:constr type="w" for="ch" forName="text2" refType="w" fact="0.1624"/>
          <dgm:constr type="h" for="ch" forName="text2" refType="h" fact="0.2645"/>
          <dgm:constr type="l" for="ch" forName="image3" refType="w" fact="0.2794"/>
          <dgm:constr type="t" for="ch" forName="image3" refType="h" fact="0"/>
          <dgm:constr type="w" for="ch" forName="image3" refType="w" fact="0.1624"/>
          <dgm:constr type="h" for="ch" forName="image3" refType="h" fact="0.2645"/>
          <dgm:constr type="l" for="ch" forName="text1" refType="w" fact="0.1397"/>
          <dgm:constr type="t" for="ch" forName="text1" refType="h" fact="0.4395"/>
          <dgm:constr type="w" for="ch" forName="text1" refType="w" fact="0.1624"/>
          <dgm:constr type="h" for="ch" forName="text1" refType="h" fact="0.2645"/>
          <dgm:constr type="l" for="ch" forName="text3" refType="w" fact="0.1397"/>
          <dgm:constr type="t" for="ch" forName="text3" refType="h" fact="0.1471"/>
          <dgm:constr type="w" for="ch" forName="text3" refType="w" fact="0.1624"/>
          <dgm:constr type="h" for="ch" forName="text3" refType="h" fact="0.2645"/>
          <dgm:constr type="l" for="ch" forName="textaccent1" refType="w" fact="0.1436"/>
          <dgm:constr type="t" for="ch" forName="textaccent1" refType="h" fact="0.5578"/>
          <dgm:constr type="w" for="ch" forName="textaccent1" refType="w" fact="0.0189"/>
          <dgm:constr type="h" for="ch" forName="textaccent1" refType="h" fact="0.031"/>
          <dgm:constr type="l" for="ch" forName="image1" refType="w" fact="0"/>
          <dgm:constr type="t" for="ch" forName="image1" refType="h" fact="0.2933"/>
          <dgm:constr type="w" for="ch" forName="image1" refType="w" fact="0.1624"/>
          <dgm:constr type="h" for="ch" forName="image1" refType="h" fact="0.2645"/>
          <dgm:constr type="l" for="ch" forName="imageaccent1" refType="w" fact="0.1112"/>
          <dgm:constr type="t" for="ch" forName="imageaccent1" refType="h" fact="0.5227"/>
          <dgm:constr type="w" for="ch" forName="imageaccent1" refType="w" fact="0.0189"/>
          <dgm:constr type="h" for="ch" forName="imageaccent1" refType="h" fact="0.031"/>
          <dgm:constr type="l" for="ch" forName="textaccent2" refType="w" fact="0.3912"/>
          <dgm:constr type="t" for="ch" forName="textaccent2" refType="h" fact="0.5213"/>
          <dgm:constr type="w" for="ch" forName="textaccent2" refType="w" fact="0.0189"/>
          <dgm:constr type="h" for="ch" forName="textaccent2" refType="h" fact="0.031"/>
          <dgm:constr type="l" for="ch" forName="imageaccent2" refType="w" fact="0.4231"/>
          <dgm:constr type="t" for="ch" forName="imageaccent2" refType="h" fact="0.5567"/>
          <dgm:constr type="w" for="ch" forName="imageaccent2" refType="w" fact="0.0189"/>
          <dgm:constr type="h" for="ch" forName="imageaccent2" refType="h" fact="0.031"/>
          <dgm:constr type="l" for="ch" forName="textaccent3" refType="w" fact="0.2502"/>
          <dgm:constr type="t" for="ch" forName="textaccent3" refType="h" fact="0.1507"/>
          <dgm:constr type="w" for="ch" forName="textaccent3" refType="w" fact="0.0189"/>
          <dgm:constr type="h" for="ch" forName="textaccent3" refType="h" fact="0.031"/>
          <dgm:constr type="l" for="ch" forName="imageaccent3" refType="w" fact="0.2841"/>
          <dgm:constr type="t" for="ch" forName="imageaccent3" refType="h" fact="0.1172"/>
          <dgm:constr type="w" for="ch" forName="imageaccent3" refType="w" fact="0.0189"/>
          <dgm:constr type="h" for="ch" forName="imageaccent3" refType="h" fact="0.031"/>
          <dgm:constr type="l" for="ch" forName="textaccent4" refType="w" fact="0.5596"/>
          <dgm:constr type="t" for="ch" forName="textaccent4" refType="h" fact="0.2637"/>
          <dgm:constr type="w" for="ch" forName="textaccent4" refType="w" fact="0.0189"/>
          <dgm:constr type="h" for="ch" forName="textaccent4" refType="h" fact="0.031"/>
          <dgm:constr type="l" for="ch" forName="imageaccent4" refType="w" fact="0.5905"/>
          <dgm:constr type="t" for="ch" forName="imageaccent4" refType="h" fact="0.3"/>
          <dgm:constr type="w" for="ch" forName="imageaccent4" refType="w" fact="0.0189"/>
          <dgm:constr type="h" for="ch" forName="imageaccent4" refType="h" fact="0.031"/>
          <dgm:constr type="l" for="ch" forName="textaccent5" refType="w" fact="0.6993"/>
          <dgm:constr type="t" for="ch" forName="textaccent5" refType="h" fact="0.1214"/>
          <dgm:constr type="w" for="ch" forName="textaccent5" refType="w" fact="0.0189"/>
          <dgm:constr type="h" for="ch" forName="textaccent5" refType="h" fact="0.031"/>
          <dgm:constr type="l" for="ch" forName="imageaccent5" refType="w" fact="0.731"/>
          <dgm:constr type="t" for="ch" forName="imageaccent5" refType="h" fact="0.1563"/>
          <dgm:constr type="w" for="ch" forName="imageaccent5" refType="w" fact="0.0189"/>
          <dgm:constr type="h" for="ch" forName="imageaccent5" refType="h" fact="0.031"/>
          <dgm:constr type="l" for="ch" forName="image6" refType="w" fact="0.5589"/>
          <dgm:constr type="t" for="ch" forName="image6" refType="h" fact="0.5872"/>
          <dgm:constr type="w" for="ch" forName="image6" refType="w" fact="0.1624"/>
          <dgm:constr type="h" for="ch" forName="image6" refType="h" fact="0.2645"/>
          <dgm:constr type="l" for="ch" forName="text6" refType="w" fact="0.6986"/>
          <dgm:constr type="t" for="ch" forName="text6" refType="h" fact="0.4424"/>
          <dgm:constr type="w" for="ch" forName="text6" refType="w" fact="0.1624"/>
          <dgm:constr type="h" for="ch" forName="text6" refType="h" fact="0.2645"/>
          <dgm:constr type="l" for="ch" forName="imageaccent6" refType="w" fact="0.7007"/>
          <dgm:constr type="t" for="ch" forName="imageaccent6" refType="h" fact="0.7033"/>
          <dgm:constr type="w" for="ch" forName="imageaccent6" refType="w" fact="0.0189"/>
          <dgm:constr type="h" for="ch" forName="imageaccent6" refType="h" fact="0.031"/>
          <dgm:constr type="l" for="ch" forName="textaccent6" refType="w" fact="0.7308"/>
          <dgm:constr type="t" for="ch" forName="textaccent6" refType="h" fact="0.6741"/>
          <dgm:constr type="w" for="ch" forName="textaccent6" refType="w" fact="0.0189"/>
          <dgm:constr type="h" for="ch" forName="textaccent6" refType="h" fact="0.031"/>
          <dgm:constr type="l" for="ch" forName="text7" refType="w" fact="0.2793"/>
          <dgm:constr type="t" for="ch" forName="text7" refType="h" fact="0.5856"/>
          <dgm:constr type="w" for="ch" forName="text7" refType="w" fact="0.1624"/>
          <dgm:constr type="h" for="ch" forName="text7" refType="h" fact="0.2645"/>
          <dgm:constr type="l" for="ch" forName="image7" refType="w" fact="0.1396"/>
          <dgm:constr type="t" for="ch" forName="image7" refType="h" fact="0.7326"/>
          <dgm:constr type="w" for="ch" forName="image7" refType="w" fact="0.1624"/>
          <dgm:constr type="h" for="ch" forName="image7" refType="h" fact="0.2645"/>
          <dgm:constr type="l" for="ch" forName="imageaccent7" refType="w" fact="0.2501"/>
          <dgm:constr type="t" for="ch" forName="imageaccent7" refType="h" fact="0.7363"/>
          <dgm:constr type="w" for="ch" forName="imageaccent7" refType="w" fact="0.0189"/>
          <dgm:constr type="h" for="ch" forName="imageaccent7" refType="h" fact="0.031"/>
          <dgm:constr type="l" for="ch" forName="textaccent7" refType="w" fact="0.284"/>
          <dgm:constr type="t" for="ch" forName="textaccent7" refType="h" fact="0.7028"/>
          <dgm:constr type="w" for="ch" forName="textaccent7" refType="w" fact="0.0189"/>
          <dgm:constr type="h" for="ch" forName="textaccent7" refType="h" fact="0.031"/>
          <dgm:constr type="l" for="ch" forName="image8" refType="w" fact="0.6979"/>
          <dgm:constr type="t" for="ch" forName="image8" refType="h" fact="0.7355"/>
          <dgm:constr type="w" for="ch" forName="image8" refType="w" fact="0.1624"/>
          <dgm:constr type="h" for="ch" forName="image8" refType="h" fact="0.2645"/>
          <dgm:constr type="l" for="ch" forName="text8" refType="w" fact="0.8376"/>
          <dgm:constr type="t" for="ch" forName="text8" refType="h" fact="0.5906"/>
          <dgm:constr type="w" for="ch" forName="text8" refType="w" fact="0.1624"/>
          <dgm:constr type="h" for="ch" forName="text8" refType="h" fact="0.2645"/>
          <dgm:constr type="l" for="ch" forName="imageaccent8" refType="w" fact="0.8397"/>
          <dgm:constr type="t" for="ch" forName="imageaccent8" refType="h" fact="0.8516"/>
          <dgm:constr type="w" for="ch" forName="imageaccent8" refType="w" fact="0.0189"/>
          <dgm:constr type="h" for="ch" forName="imageaccent8" refType="h" fact="0.031"/>
          <dgm:constr type="l" for="ch" forName="textaccent8" refType="w" fact="0.8698"/>
          <dgm:constr type="t" for="ch" forName="textaccent8" refType="h" fact="0.8223"/>
          <dgm:constr type="w" for="ch" forName="textaccent8" refType="w" fact="0.0189"/>
          <dgm:constr type="h" for="ch" forName="textaccent8" refType="h" fact="0.031"/>
        </dgm:constrLst>
      </dgm:if>
      <dgm:if name="Name10" axis="ch" ptType="node" func="cnt" op="equ" val="9">
        <dgm:alg type="composite">
          <dgm:param type="ar" val="1.8986"/>
        </dgm:alg>
        <dgm:constrLst>
          <dgm:constr type="primFontSz" for="des" ptType="node" op="equ" val="65"/>
          <dgm:constr type="l" for="ch" forName="image4" refType="w" fact="0.5585"/>
          <dgm:constr type="t" for="ch" forName="image4" refType="h" fact="0.2952"/>
          <dgm:constr type="w" for="ch" forName="image4" refType="w" fact="0.1623"/>
          <dgm:constr type="h" for="ch" forName="image4" refType="h" fact="0.2645"/>
          <dgm:constr type="l" for="ch" forName="text5" refType="w" fact="0.5585"/>
          <dgm:constr type="t" for="ch" forName="text5" refType="h" fact="0.0028"/>
          <dgm:constr type="w" for="ch" forName="text5" refType="w" fact="0.1623"/>
          <dgm:constr type="h" for="ch" forName="text5" refType="h" fact="0.2645"/>
          <dgm:constr type="l" for="ch" forName="image5" refType="w" fact="0.6982"/>
          <dgm:constr type="t" for="ch" forName="image5" refType="h" fact="0.1504"/>
          <dgm:constr type="w" for="ch" forName="image5" refType="w" fact="0.1623"/>
          <dgm:constr type="h" for="ch" forName="image5" refType="h" fact="0.2645"/>
          <dgm:constr type="l" for="ch" forName="image2" refType="w" fact="0.4189"/>
          <dgm:constr type="t" for="ch" forName="image2" refType="h" fact="0.439"/>
          <dgm:constr type="w" for="ch" forName="image2" refType="w" fact="0.1623"/>
          <dgm:constr type="h" for="ch" forName="image2" refType="h" fact="0.2645"/>
          <dgm:constr type="l" for="ch" forName="text4" refType="w" fact="0.4189"/>
          <dgm:constr type="t" for="ch" forName="text4" refType="h" fact="0.1465"/>
          <dgm:constr type="w" for="ch" forName="text4" refType="w" fact="0.1623"/>
          <dgm:constr type="h" for="ch" forName="text4" refType="h" fact="0.2645"/>
          <dgm:constr type="l" for="ch" forName="text2" refType="w" fact="0.2793"/>
          <dgm:constr type="t" for="ch" forName="text2" refType="h" fact="0.2925"/>
          <dgm:constr type="w" for="ch" forName="text2" refType="w" fact="0.1623"/>
          <dgm:constr type="h" for="ch" forName="text2" refType="h" fact="0.2645"/>
          <dgm:constr type="l" for="ch" forName="image3" refType="w" fact="0.2793"/>
          <dgm:constr type="t" for="ch" forName="image3" refType="h" fact="0"/>
          <dgm:constr type="w" for="ch" forName="image3" refType="w" fact="0.1623"/>
          <dgm:constr type="h" for="ch" forName="image3" refType="h" fact="0.2645"/>
          <dgm:constr type="l" for="ch" forName="text1" refType="w" fact="0.1396"/>
          <dgm:constr type="t" for="ch" forName="text1" refType="h" fact="0.4395"/>
          <dgm:constr type="w" for="ch" forName="text1" refType="w" fact="0.1623"/>
          <dgm:constr type="h" for="ch" forName="text1" refType="h" fact="0.2645"/>
          <dgm:constr type="l" for="ch" forName="text3" refType="w" fact="0.1396"/>
          <dgm:constr type="t" for="ch" forName="text3" refType="h" fact="0.1471"/>
          <dgm:constr type="w" for="ch" forName="text3" refType="w" fact="0.1623"/>
          <dgm:constr type="h" for="ch" forName="text3" refType="h" fact="0.2645"/>
          <dgm:constr type="l" for="ch" forName="textaccent1" refType="w" fact="0.1435"/>
          <dgm:constr type="t" for="ch" forName="textaccent1" refType="h" fact="0.5578"/>
          <dgm:constr type="w" for="ch" forName="textaccent1" refType="w" fact="0.0189"/>
          <dgm:constr type="h" for="ch" forName="textaccent1" refType="h" fact="0.031"/>
          <dgm:constr type="l" for="ch" forName="image1" refType="w" fact="0"/>
          <dgm:constr type="t" for="ch" forName="image1" refType="h" fact="0.2933"/>
          <dgm:constr type="w" for="ch" forName="image1" refType="w" fact="0.1623"/>
          <dgm:constr type="h" for="ch" forName="image1" refType="h" fact="0.2645"/>
          <dgm:constr type="l" for="ch" forName="imageaccent1" refType="w" fact="0.1111"/>
          <dgm:constr type="t" for="ch" forName="imageaccent1" refType="h" fact="0.5227"/>
          <dgm:constr type="w" for="ch" forName="imageaccent1" refType="w" fact="0.0189"/>
          <dgm:constr type="h" for="ch" forName="imageaccent1" refType="h" fact="0.031"/>
          <dgm:constr type="l" for="ch" forName="textaccent2" refType="w" fact="0.391"/>
          <dgm:constr type="t" for="ch" forName="textaccent2" refType="h" fact="0.5213"/>
          <dgm:constr type="w" for="ch" forName="textaccent2" refType="w" fact="0.0189"/>
          <dgm:constr type="h" for="ch" forName="textaccent2" refType="h" fact="0.031"/>
          <dgm:constr type="l" for="ch" forName="imageaccent2" refType="w" fact="0.4228"/>
          <dgm:constr type="t" for="ch" forName="imageaccent2" refType="h" fact="0.5567"/>
          <dgm:constr type="w" for="ch" forName="imageaccent2" refType="w" fact="0.0189"/>
          <dgm:constr type="h" for="ch" forName="imageaccent2" refType="h" fact="0.031"/>
          <dgm:constr type="l" for="ch" forName="textaccent3" refType="w" fact="0.2501"/>
          <dgm:constr type="t" for="ch" forName="textaccent3" refType="h" fact="0.1507"/>
          <dgm:constr type="w" for="ch" forName="textaccent3" refType="w" fact="0.0189"/>
          <dgm:constr type="h" for="ch" forName="textaccent3" refType="h" fact="0.031"/>
          <dgm:constr type="l" for="ch" forName="imageaccent3" refType="w" fact="0.2839"/>
          <dgm:constr type="t" for="ch" forName="imageaccent3" refType="h" fact="0.1172"/>
          <dgm:constr type="w" for="ch" forName="imageaccent3" refType="w" fact="0.0189"/>
          <dgm:constr type="h" for="ch" forName="imageaccent3" refType="h" fact="0.031"/>
          <dgm:constr type="l" for="ch" forName="textaccent4" refType="w" fact="0.5593"/>
          <dgm:constr type="t" for="ch" forName="textaccent4" refType="h" fact="0.2637"/>
          <dgm:constr type="w" for="ch" forName="textaccent4" refType="w" fact="0.0189"/>
          <dgm:constr type="h" for="ch" forName="textaccent4" refType="h" fact="0.031"/>
          <dgm:constr type="l" for="ch" forName="imageaccent4" refType="w" fact="0.5901"/>
          <dgm:constr type="t" for="ch" forName="imageaccent4" refType="h" fact="0.3"/>
          <dgm:constr type="w" for="ch" forName="imageaccent4" refType="w" fact="0.0189"/>
          <dgm:constr type="h" for="ch" forName="imageaccent4" refType="h" fact="0.031"/>
          <dgm:constr type="l" for="ch" forName="textaccent5" refType="w" fact="0.6989"/>
          <dgm:constr type="t" for="ch" forName="textaccent5" refType="h" fact="0.1214"/>
          <dgm:constr type="w" for="ch" forName="textaccent5" refType="w" fact="0.0189"/>
          <dgm:constr type="h" for="ch" forName="textaccent5" refType="h" fact="0.031"/>
          <dgm:constr type="l" for="ch" forName="imageaccent5" refType="w" fact="0.7305"/>
          <dgm:constr type="t" for="ch" forName="imageaccent5" refType="h" fact="0.1563"/>
          <dgm:constr type="w" for="ch" forName="imageaccent5" refType="w" fact="0.0189"/>
          <dgm:constr type="h" for="ch" forName="imageaccent5" refType="h" fact="0.031"/>
          <dgm:constr type="l" for="ch" forName="image6" refType="w" fact="0.5585"/>
          <dgm:constr type="t" for="ch" forName="image6" refType="h" fact="0.5872"/>
          <dgm:constr type="w" for="ch" forName="image6" refType="w" fact="0.1623"/>
          <dgm:constr type="h" for="ch" forName="image6" refType="h" fact="0.2645"/>
          <dgm:constr type="l" for="ch" forName="text6" refType="w" fact="0.6982"/>
          <dgm:constr type="t" for="ch" forName="text6" refType="h" fact="0.4424"/>
          <dgm:constr type="w" for="ch" forName="text6" refType="w" fact="0.1623"/>
          <dgm:constr type="h" for="ch" forName="text6" refType="h" fact="0.2645"/>
          <dgm:constr type="l" for="ch" forName="imageaccent6" refType="w" fact="0.7002"/>
          <dgm:constr type="t" for="ch" forName="imageaccent6" refType="h" fact="0.7033"/>
          <dgm:constr type="w" for="ch" forName="imageaccent6" refType="w" fact="0.0189"/>
          <dgm:constr type="h" for="ch" forName="imageaccent6" refType="h" fact="0.031"/>
          <dgm:constr type="l" for="ch" forName="textaccent6" refType="w" fact="0.7303"/>
          <dgm:constr type="t" for="ch" forName="textaccent6" refType="h" fact="0.6741"/>
          <dgm:constr type="w" for="ch" forName="textaccent6" refType="w" fact="0.0189"/>
          <dgm:constr type="h" for="ch" forName="textaccent6" refType="h" fact="0.031"/>
          <dgm:constr type="l" for="ch" forName="text7" refType="w" fact="0.2792"/>
          <dgm:constr type="t" for="ch" forName="text7" refType="h" fact="0.5856"/>
          <dgm:constr type="w" for="ch" forName="text7" refType="w" fact="0.1623"/>
          <dgm:constr type="h" for="ch" forName="text7" refType="h" fact="0.2645"/>
          <dgm:constr type="l" for="ch" forName="image7" refType="w" fact="0.1395"/>
          <dgm:constr type="t" for="ch" forName="image7" refType="h" fact="0.7326"/>
          <dgm:constr type="w" for="ch" forName="image7" refType="w" fact="0.1623"/>
          <dgm:constr type="h" for="ch" forName="image7" refType="h" fact="0.2645"/>
          <dgm:constr type="l" for="ch" forName="imageaccent7" refType="w" fact="0.25"/>
          <dgm:constr type="t" for="ch" forName="imageaccent7" refType="h" fact="0.7363"/>
          <dgm:constr type="w" for="ch" forName="imageaccent7" refType="w" fact="0.0189"/>
          <dgm:constr type="h" for="ch" forName="imageaccent7" refType="h" fact="0.031"/>
          <dgm:constr type="l" for="ch" forName="textaccent7" refType="w" fact="0.2838"/>
          <dgm:constr type="t" for="ch" forName="textaccent7" refType="h" fact="0.7028"/>
          <dgm:constr type="w" for="ch" forName="textaccent7" refType="w" fact="0.0189"/>
          <dgm:constr type="h" for="ch" forName="textaccent7" refType="h" fact="0.031"/>
          <dgm:constr type="l" for="ch" forName="image8" refType="w" fact="0.6975"/>
          <dgm:constr type="t" for="ch" forName="image8" refType="h" fact="0.7355"/>
          <dgm:constr type="w" for="ch" forName="image8" refType="w" fact="0.1623"/>
          <dgm:constr type="h" for="ch" forName="image8" refType="h" fact="0.2645"/>
          <dgm:constr type="l" for="ch" forName="text8" refType="w" fact="0.8371"/>
          <dgm:constr type="t" for="ch" forName="text8" refType="h" fact="0.5906"/>
          <dgm:constr type="w" for="ch" forName="text8" refType="w" fact="0.1623"/>
          <dgm:constr type="h" for="ch" forName="text8" refType="h" fact="0.2645"/>
          <dgm:constr type="l" for="ch" forName="imageaccent8" refType="w" fact="0.8392"/>
          <dgm:constr type="t" for="ch" forName="imageaccent8" refType="h" fact="0.8516"/>
          <dgm:constr type="w" for="ch" forName="imageaccent8" refType="w" fact="0.0189"/>
          <dgm:constr type="h" for="ch" forName="imageaccent8" refType="h" fact="0.031"/>
          <dgm:constr type="l" for="ch" forName="textaccent8" refType="w" fact="0.8693"/>
          <dgm:constr type="t" for="ch" forName="textaccent8" refType="h" fact="0.8223"/>
          <dgm:constr type="w" for="ch" forName="textaccent8" refType="w" fact="0.0189"/>
          <dgm:constr type="h" for="ch" forName="textaccent8" refType="h" fact="0.031"/>
          <dgm:constr type="l" for="ch" forName="text9" refType="w" fact="0.8377"/>
          <dgm:constr type="t" for="ch" forName="text9" refType="h" fact="0.0057"/>
          <dgm:constr type="w" for="ch" forName="text9" refType="w" fact="0.1623"/>
          <dgm:constr type="h" for="ch" forName="text9" refType="h" fact="0.2645"/>
          <dgm:constr type="l" for="ch" forName="textaccent9" refType="w" fact="0.95"/>
          <dgm:constr type="t" for="ch" forName="textaccent9" refType="h" fact="0.2383"/>
          <dgm:constr type="w" for="ch" forName="textaccent9" refType="w" fact="0.0189"/>
          <dgm:constr type="h" for="ch" forName="textaccent9" refType="h" fact="0.031"/>
          <dgm:constr type="l" for="ch" forName="image9" refType="w" fact="0.8377"/>
          <dgm:constr type="t" for="ch" forName="image9" refType="h" fact="0.2977"/>
          <dgm:constr type="w" for="ch" forName="image9" refType="w" fact="0.1623"/>
          <dgm:constr type="h" for="ch" forName="image9" refType="h" fact="0.2645"/>
          <dgm:constr type="l" for="ch" forName="imageaccent9" refType="w" fact="0.95"/>
          <dgm:constr type="t" for="ch" forName="imageaccent9" refType="h" fact="0.2993"/>
          <dgm:constr type="w" for="ch" forName="imageaccent9" refType="w" fact="0.0189"/>
          <dgm:constr type="h" for="ch" forName="imageaccent9" refType="h" fact="0.031"/>
        </dgm:constrLst>
      </dgm:if>
      <dgm:if name="Name11" axis="ch" ptType="node" func="cnt" op="equ" val="10">
        <dgm:alg type="composite">
          <dgm:param type="ar" val="1.6608"/>
        </dgm:alg>
        <dgm:constrLst>
          <dgm:constr type="primFontSz" for="des" ptType="node" op="equ" val="65"/>
          <dgm:constr type="l" for="ch" forName="image4" refType="w" fact="0.5585"/>
          <dgm:constr type="t" for="ch" forName="image4" refType="h" fact="0.2583"/>
          <dgm:constr type="w" for="ch" forName="image4" refType="w" fact="0.1623"/>
          <dgm:constr type="h" for="ch" forName="image4" refType="h" fact="0.2314"/>
          <dgm:constr type="l" for="ch" forName="text5" refType="w" fact="0.5585"/>
          <dgm:constr type="t" for="ch" forName="text5" refType="h" fact="0.0024"/>
          <dgm:constr type="w" for="ch" forName="text5" refType="w" fact="0.1623"/>
          <dgm:constr type="h" for="ch" forName="text5" refType="h" fact="0.2314"/>
          <dgm:constr type="l" for="ch" forName="image5" refType="w" fact="0.6982"/>
          <dgm:constr type="t" for="ch" forName="image5" refType="h" fact="0.1316"/>
          <dgm:constr type="w" for="ch" forName="image5" refType="w" fact="0.1623"/>
          <dgm:constr type="h" for="ch" forName="image5" refType="h" fact="0.2314"/>
          <dgm:constr type="l" for="ch" forName="image2" refType="w" fact="0.4189"/>
          <dgm:constr type="t" for="ch" forName="image2" refType="h" fact="0.384"/>
          <dgm:constr type="w" for="ch" forName="image2" refType="w" fact="0.1623"/>
          <dgm:constr type="h" for="ch" forName="image2" refType="h" fact="0.2314"/>
          <dgm:constr type="l" for="ch" forName="text4" refType="w" fact="0.4189"/>
          <dgm:constr type="t" for="ch" forName="text4" refType="h" fact="0.1282"/>
          <dgm:constr type="w" for="ch" forName="text4" refType="w" fact="0.1623"/>
          <dgm:constr type="h" for="ch" forName="text4" refType="h" fact="0.2314"/>
          <dgm:constr type="l" for="ch" forName="text2" refType="w" fact="0.2793"/>
          <dgm:constr type="t" for="ch" forName="text2" refType="h" fact="0.2558"/>
          <dgm:constr type="w" for="ch" forName="text2" refType="w" fact="0.1623"/>
          <dgm:constr type="h" for="ch" forName="text2" refType="h" fact="0.2314"/>
          <dgm:constr type="l" for="ch" forName="image3" refType="w" fact="0.2793"/>
          <dgm:constr type="t" for="ch" forName="image3" refType="h" fact="0"/>
          <dgm:constr type="w" for="ch" forName="image3" refType="w" fact="0.1623"/>
          <dgm:constr type="h" for="ch" forName="image3" refType="h" fact="0.2314"/>
          <dgm:constr type="l" for="ch" forName="text1" refType="w" fact="0.1396"/>
          <dgm:constr type="t" for="ch" forName="text1" refType="h" fact="0.3845"/>
          <dgm:constr type="w" for="ch" forName="text1" refType="w" fact="0.1623"/>
          <dgm:constr type="h" for="ch" forName="text1" refType="h" fact="0.2314"/>
          <dgm:constr type="l" for="ch" forName="text3" refType="w" fact="0.1396"/>
          <dgm:constr type="t" for="ch" forName="text3" refType="h" fact="0.1286"/>
          <dgm:constr type="w" for="ch" forName="text3" refType="w" fact="0.1623"/>
          <dgm:constr type="h" for="ch" forName="text3" refType="h" fact="0.2314"/>
          <dgm:constr type="l" for="ch" forName="textaccent1" refType="w" fact="0.1435"/>
          <dgm:constr type="t" for="ch" forName="textaccent1" refType="h" fact="0.488"/>
          <dgm:constr type="w" for="ch" forName="textaccent1" refType="w" fact="0.0189"/>
          <dgm:constr type="h" for="ch" forName="textaccent1" refType="h" fact="0.0271"/>
          <dgm:constr type="l" for="ch" forName="image1" refType="w" fact="0"/>
          <dgm:constr type="t" for="ch" forName="image1" refType="h" fact="0.2566"/>
          <dgm:constr type="w" for="ch" forName="image1" refType="w" fact="0.1623"/>
          <dgm:constr type="h" for="ch" forName="image1" refType="h" fact="0.2314"/>
          <dgm:constr type="l" for="ch" forName="imageaccent1" refType="w" fact="0.1111"/>
          <dgm:constr type="t" for="ch" forName="imageaccent1" refType="h" fact="0.4572"/>
          <dgm:constr type="w" for="ch" forName="imageaccent1" refType="w" fact="0.0189"/>
          <dgm:constr type="h" for="ch" forName="imageaccent1" refType="h" fact="0.0271"/>
          <dgm:constr type="l" for="ch" forName="textaccent2" refType="w" fact="0.391"/>
          <dgm:constr type="t" for="ch" forName="textaccent2" refType="h" fact="0.456"/>
          <dgm:constr type="w" for="ch" forName="textaccent2" refType="w" fact="0.0189"/>
          <dgm:constr type="h" for="ch" forName="textaccent2" refType="h" fact="0.0271"/>
          <dgm:constr type="l" for="ch" forName="imageaccent2" refType="w" fact="0.4228"/>
          <dgm:constr type="t" for="ch" forName="imageaccent2" refType="h" fact="0.487"/>
          <dgm:constr type="w" for="ch" forName="imageaccent2" refType="w" fact="0.0189"/>
          <dgm:constr type="h" for="ch" forName="imageaccent2" refType="h" fact="0.0271"/>
          <dgm:constr type="l" for="ch" forName="textaccent3" refType="w" fact="0.2501"/>
          <dgm:constr type="t" for="ch" forName="textaccent3" refType="h" fact="0.1318"/>
          <dgm:constr type="w" for="ch" forName="textaccent3" refType="w" fact="0.0189"/>
          <dgm:constr type="h" for="ch" forName="textaccent3" refType="h" fact="0.0271"/>
          <dgm:constr type="l" for="ch" forName="imageaccent3" refType="w" fact="0.2839"/>
          <dgm:constr type="t" for="ch" forName="imageaccent3" refType="h" fact="0.1025"/>
          <dgm:constr type="w" for="ch" forName="imageaccent3" refType="w" fact="0.0189"/>
          <dgm:constr type="h" for="ch" forName="imageaccent3" refType="h" fact="0.0271"/>
          <dgm:constr type="l" for="ch" forName="textaccent4" refType="w" fact="0.5593"/>
          <dgm:constr type="t" for="ch" forName="textaccent4" refType="h" fact="0.2307"/>
          <dgm:constr type="w" for="ch" forName="textaccent4" refType="w" fact="0.0189"/>
          <dgm:constr type="h" for="ch" forName="textaccent4" refType="h" fact="0.0271"/>
          <dgm:constr type="l" for="ch" forName="imageaccent4" refType="w" fact="0.5901"/>
          <dgm:constr type="t" for="ch" forName="imageaccent4" refType="h" fact="0.2624"/>
          <dgm:constr type="w" for="ch" forName="imageaccent4" refType="w" fact="0.0189"/>
          <dgm:constr type="h" for="ch" forName="imageaccent4" refType="h" fact="0.0271"/>
          <dgm:constr type="l" for="ch" forName="textaccent5" refType="w" fact="0.6989"/>
          <dgm:constr type="t" for="ch" forName="textaccent5" refType="h" fact="0.1062"/>
          <dgm:constr type="w" for="ch" forName="textaccent5" refType="w" fact="0.0189"/>
          <dgm:constr type="h" for="ch" forName="textaccent5" refType="h" fact="0.0271"/>
          <dgm:constr type="l" for="ch" forName="imageaccent5" refType="w" fact="0.7305"/>
          <dgm:constr type="t" for="ch" forName="imageaccent5" refType="h" fact="0.1367"/>
          <dgm:constr type="w" for="ch" forName="imageaccent5" refType="w" fact="0.0189"/>
          <dgm:constr type="h" for="ch" forName="imageaccent5" refType="h" fact="0.0271"/>
          <dgm:constr type="l" for="ch" forName="image6" refType="w" fact="0.5585"/>
          <dgm:constr type="t" for="ch" forName="image6" refType="h" fact="0.5137"/>
          <dgm:constr type="w" for="ch" forName="image6" refType="w" fact="0.1623"/>
          <dgm:constr type="h" for="ch" forName="image6" refType="h" fact="0.2314"/>
          <dgm:constr type="l" for="ch" forName="text6" refType="w" fact="0.6982"/>
          <dgm:constr type="t" for="ch" forName="text6" refType="h" fact="0.387"/>
          <dgm:constr type="w" for="ch" forName="text6" refType="w" fact="0.1623"/>
          <dgm:constr type="h" for="ch" forName="text6" refType="h" fact="0.2314"/>
          <dgm:constr type="l" for="ch" forName="imageaccent6" refType="w" fact="0.7002"/>
          <dgm:constr type="t" for="ch" forName="imageaccent6" refType="h" fact="0.6152"/>
          <dgm:constr type="w" for="ch" forName="imageaccent6" refType="w" fact="0.0189"/>
          <dgm:constr type="h" for="ch" forName="imageaccent6" refType="h" fact="0.0271"/>
          <dgm:constr type="l" for="ch" forName="textaccent6" refType="w" fact="0.7303"/>
          <dgm:constr type="t" for="ch" forName="textaccent6" refType="h" fact="0.5897"/>
          <dgm:constr type="w" for="ch" forName="textaccent6" refType="w" fact="0.0189"/>
          <dgm:constr type="h" for="ch" forName="textaccent6" refType="h" fact="0.0271"/>
          <dgm:constr type="l" for="ch" forName="text7" refType="w" fact="0.2792"/>
          <dgm:constr type="t" for="ch" forName="text7" refType="h" fact="0.5122"/>
          <dgm:constr type="w" for="ch" forName="text7" refType="w" fact="0.1623"/>
          <dgm:constr type="h" for="ch" forName="text7" refType="h" fact="0.2314"/>
          <dgm:constr type="l" for="ch" forName="image7" refType="w" fact="0.1395"/>
          <dgm:constr type="t" for="ch" forName="image7" refType="h" fact="0.6409"/>
          <dgm:constr type="w" for="ch" forName="image7" refType="w" fact="0.1623"/>
          <dgm:constr type="h" for="ch" forName="image7" refType="h" fact="0.2314"/>
          <dgm:constr type="l" for="ch" forName="imageaccent7" refType="w" fact="0.25"/>
          <dgm:constr type="t" for="ch" forName="imageaccent7" refType="h" fact="0.6441"/>
          <dgm:constr type="w" for="ch" forName="imageaccent7" refType="w" fact="0.0189"/>
          <dgm:constr type="h" for="ch" forName="imageaccent7" refType="h" fact="0.0271"/>
          <dgm:constr type="l" for="ch" forName="textaccent7" refType="w" fact="0.2838"/>
          <dgm:constr type="t" for="ch" forName="textaccent7" refType="h" fact="0.6148"/>
          <dgm:constr type="w" for="ch" forName="textaccent7" refType="w" fact="0.0189"/>
          <dgm:constr type="h" for="ch" forName="textaccent7" refType="h" fact="0.0271"/>
          <dgm:constr type="l" for="ch" forName="image8" refType="w" fact="0.6975"/>
          <dgm:constr type="t" for="ch" forName="image8" refType="h" fact="0.6433"/>
          <dgm:constr type="w" for="ch" forName="image8" refType="w" fact="0.1623"/>
          <dgm:constr type="h" for="ch" forName="image8" refType="h" fact="0.2314"/>
          <dgm:constr type="l" for="ch" forName="text8" refType="w" fact="0.8371"/>
          <dgm:constr type="t" for="ch" forName="text8" refType="h" fact="0.5167"/>
          <dgm:constr type="w" for="ch" forName="text8" refType="w" fact="0.1623"/>
          <dgm:constr type="h" for="ch" forName="text8" refType="h" fact="0.2314"/>
          <dgm:constr type="l" for="ch" forName="imageaccent8" refType="w" fact="0.8392"/>
          <dgm:constr type="t" for="ch" forName="imageaccent8" refType="h" fact="0.7449"/>
          <dgm:constr type="w" for="ch" forName="imageaccent8" refType="w" fact="0.0189"/>
          <dgm:constr type="h" for="ch" forName="imageaccent8" refType="h" fact="0.0271"/>
          <dgm:constr type="l" for="ch" forName="textaccent8" refType="w" fact="0.8693"/>
          <dgm:constr type="t" for="ch" forName="textaccent8" refType="h" fact="0.7194"/>
          <dgm:constr type="w" for="ch" forName="textaccent8" refType="w" fact="0.0189"/>
          <dgm:constr type="h" for="ch" forName="textaccent8" refType="h" fact="0.0271"/>
          <dgm:constr type="l" for="ch" forName="text9" refType="w" fact="0.8377"/>
          <dgm:constr type="t" for="ch" forName="text9" refType="h" fact="0.005"/>
          <dgm:constr type="w" for="ch" forName="text9" refType="w" fact="0.1623"/>
          <dgm:constr type="h" for="ch" forName="text9" refType="h" fact="0.2314"/>
          <dgm:constr type="l" for="ch" forName="textaccent9" refType="w" fact="0.95"/>
          <dgm:constr type="t" for="ch" forName="textaccent9" refType="h" fact="0.2084"/>
          <dgm:constr type="w" for="ch" forName="textaccent9" refType="w" fact="0.0189"/>
          <dgm:constr type="h" for="ch" forName="textaccent9" refType="h" fact="0.0271"/>
          <dgm:constr type="l" for="ch" forName="image9" refType="w" fact="0.8377"/>
          <dgm:constr type="t" for="ch" forName="image9" refType="h" fact="0.2604"/>
          <dgm:constr type="w" for="ch" forName="image9" refType="w" fact="0.1623"/>
          <dgm:constr type="h" for="ch" forName="image9" refType="h" fact="0.2314"/>
          <dgm:constr type="l" for="ch" forName="imageaccent9" refType="w" fact="0.95"/>
          <dgm:constr type="t" for="ch" forName="imageaccent9" refType="h" fact="0.2618"/>
          <dgm:constr type="w" for="ch" forName="imageaccent9" refType="w" fact="0.0189"/>
          <dgm:constr type="h" for="ch" forName="imageaccent9" refType="h" fact="0.0271"/>
          <dgm:constr type="l" for="ch" forName="image10" refType="w" fact="0.2786"/>
          <dgm:constr type="t" for="ch" forName="image10" refType="h" fact="0.7686"/>
          <dgm:constr type="w" for="ch" forName="image10" refType="w" fact="0.1623"/>
          <dgm:constr type="h" for="ch" forName="image10" refType="h" fact="0.2314"/>
          <dgm:constr type="l" for="ch" forName="text10" refType="w" fact="0.4183"/>
          <dgm:constr type="t" for="ch" forName="text10" refType="h" fact="0.6419"/>
          <dgm:constr type="w" for="ch" forName="text10" refType="w" fact="0.1623"/>
          <dgm:constr type="h" for="ch" forName="text10" refType="h" fact="0.2314"/>
          <dgm:constr type="l" for="ch" forName="imageaccent10" refType="w" fact="0.4203"/>
          <dgm:constr type="t" for="ch" forName="imageaccent10" refType="h" fact="0.8701"/>
          <dgm:constr type="w" for="ch" forName="imageaccent10" refType="w" fact="0.0189"/>
          <dgm:constr type="h" for="ch" forName="imageaccent10" refType="h" fact="0.0271"/>
          <dgm:constr type="l" for="ch" forName="textaccent10" refType="w" fact="0.4504"/>
          <dgm:constr type="t" for="ch" forName="textaccent10" refType="h" fact="0.8446"/>
          <dgm:constr type="w" for="ch" forName="textaccent10" refType="w" fact="0.0189"/>
          <dgm:constr type="h" for="ch" forName="textaccent10" refType="h" fact="0.0271"/>
        </dgm:constrLst>
      </dgm:if>
      <dgm:if name="Name12" axis="ch" ptType="node" func="cnt" op="equ" val="11">
        <dgm:alg type="composite">
          <dgm:param type="ar" val="1.4704"/>
        </dgm:alg>
        <dgm:constrLst>
          <dgm:constr type="primFontSz" for="des" ptType="node" op="equ" val="65"/>
          <dgm:constr type="l" for="ch" forName="image4" refType="w" fact="0.5585"/>
          <dgm:constr type="t" for="ch" forName="image4" refType="h" fact="0.2287"/>
          <dgm:constr type="w" for="ch" forName="image4" refType="w" fact="0.1623"/>
          <dgm:constr type="h" for="ch" forName="image4" refType="h" fact="0.2049"/>
          <dgm:constr type="l" for="ch" forName="text5" refType="w" fact="0.5585"/>
          <dgm:constr type="t" for="ch" forName="text5" refType="h" fact="0.0022"/>
          <dgm:constr type="w" for="ch" forName="text5" refType="w" fact="0.1623"/>
          <dgm:constr type="h" for="ch" forName="text5" refType="h" fact="0.2049"/>
          <dgm:constr type="l" for="ch" forName="image5" refType="w" fact="0.6982"/>
          <dgm:constr type="t" for="ch" forName="image5" refType="h" fact="0.1165"/>
          <dgm:constr type="w" for="ch" forName="image5" refType="w" fact="0.1623"/>
          <dgm:constr type="h" for="ch" forName="image5" refType="h" fact="0.2049"/>
          <dgm:constr type="l" for="ch" forName="image2" refType="w" fact="0.4189"/>
          <dgm:constr type="t" for="ch" forName="image2" refType="h" fact="0.34"/>
          <dgm:constr type="w" for="ch" forName="image2" refType="w" fact="0.1623"/>
          <dgm:constr type="h" for="ch" forName="image2" refType="h" fact="0.2049"/>
          <dgm:constr type="l" for="ch" forName="text4" refType="w" fact="0.4189"/>
          <dgm:constr type="t" for="ch" forName="text4" refType="h" fact="0.1135"/>
          <dgm:constr type="w" for="ch" forName="text4" refType="w" fact="0.1623"/>
          <dgm:constr type="h" for="ch" forName="text4" refType="h" fact="0.2049"/>
          <dgm:constr type="l" for="ch" forName="text2" refType="w" fact="0.2793"/>
          <dgm:constr type="t" for="ch" forName="text2" refType="h" fact="0.2265"/>
          <dgm:constr type="w" for="ch" forName="text2" refType="w" fact="0.1623"/>
          <dgm:constr type="h" for="ch" forName="text2" refType="h" fact="0.2049"/>
          <dgm:constr type="l" for="ch" forName="image3" refType="w" fact="0.2793"/>
          <dgm:constr type="t" for="ch" forName="image3" refType="h" fact="0"/>
          <dgm:constr type="w" for="ch" forName="image3" refType="w" fact="0.1623"/>
          <dgm:constr type="h" for="ch" forName="image3" refType="h" fact="0.2049"/>
          <dgm:constr type="l" for="ch" forName="text1" refType="w" fact="0.1396"/>
          <dgm:constr type="t" for="ch" forName="text1" refType="h" fact="0.3404"/>
          <dgm:constr type="w" for="ch" forName="text1" refType="w" fact="0.1623"/>
          <dgm:constr type="h" for="ch" forName="text1" refType="h" fact="0.2049"/>
          <dgm:constr type="l" for="ch" forName="text3" refType="w" fact="0.1396"/>
          <dgm:constr type="t" for="ch" forName="text3" refType="h" fact="0.1139"/>
          <dgm:constr type="w" for="ch" forName="text3" refType="w" fact="0.1623"/>
          <dgm:constr type="h" for="ch" forName="text3" refType="h" fact="0.2049"/>
          <dgm:constr type="l" for="ch" forName="textaccent1" refType="w" fact="0.1435"/>
          <dgm:constr type="t" for="ch" forName="textaccent1" refType="h" fact="0.432"/>
          <dgm:constr type="w" for="ch" forName="textaccent1" refType="w" fact="0.0189"/>
          <dgm:constr type="h" for="ch" forName="textaccent1" refType="h" fact="0.024"/>
          <dgm:constr type="l" for="ch" forName="image1" refType="w" fact="0"/>
          <dgm:constr type="t" for="ch" forName="image1" refType="h" fact="0.2272"/>
          <dgm:constr type="w" for="ch" forName="image1" refType="w" fact="0.1623"/>
          <dgm:constr type="h" for="ch" forName="image1" refType="h" fact="0.2049"/>
          <dgm:constr type="l" for="ch" forName="imageaccent1" refType="w" fact="0.1111"/>
          <dgm:constr type="t" for="ch" forName="imageaccent1" refType="h" fact="0.4048"/>
          <dgm:constr type="w" for="ch" forName="imageaccent1" refType="w" fact="0.0189"/>
          <dgm:constr type="h" for="ch" forName="imageaccent1" refType="h" fact="0.024"/>
          <dgm:constr type="l" for="ch" forName="textaccent2" refType="w" fact="0.391"/>
          <dgm:constr type="t" for="ch" forName="textaccent2" refType="h" fact="0.4038"/>
          <dgm:constr type="w" for="ch" forName="textaccent2" refType="w" fact="0.0189"/>
          <dgm:constr type="h" for="ch" forName="textaccent2" refType="h" fact="0.024"/>
          <dgm:constr type="l" for="ch" forName="imageaccent2" refType="w" fact="0.4228"/>
          <dgm:constr type="t" for="ch" forName="imageaccent2" refType="h" fact="0.4312"/>
          <dgm:constr type="w" for="ch" forName="imageaccent2" refType="w" fact="0.0189"/>
          <dgm:constr type="h" for="ch" forName="imageaccent2" refType="h" fact="0.024"/>
          <dgm:constr type="l" for="ch" forName="textaccent3" refType="w" fact="0.2501"/>
          <dgm:constr type="t" for="ch" forName="textaccent3" refType="h" fact="0.1167"/>
          <dgm:constr type="w" for="ch" forName="textaccent3" refType="w" fact="0.0189"/>
          <dgm:constr type="h" for="ch" forName="textaccent3" refType="h" fact="0.024"/>
          <dgm:constr type="l" for="ch" forName="imageaccent3" refType="w" fact="0.2839"/>
          <dgm:constr type="t" for="ch" forName="imageaccent3" refType="h" fact="0.0908"/>
          <dgm:constr type="w" for="ch" forName="imageaccent3" refType="w" fact="0.0189"/>
          <dgm:constr type="h" for="ch" forName="imageaccent3" refType="h" fact="0.024"/>
          <dgm:constr type="l" for="ch" forName="textaccent4" refType="w" fact="0.5593"/>
          <dgm:constr type="t" for="ch" forName="textaccent4" refType="h" fact="0.2042"/>
          <dgm:constr type="w" for="ch" forName="textaccent4" refType="w" fact="0.0189"/>
          <dgm:constr type="h" for="ch" forName="textaccent4" refType="h" fact="0.024"/>
          <dgm:constr type="l" for="ch" forName="imageaccent4" refType="w" fact="0.5901"/>
          <dgm:constr type="t" for="ch" forName="imageaccent4" refType="h" fact="0.2323"/>
          <dgm:constr type="w" for="ch" forName="imageaccent4" refType="w" fact="0.0189"/>
          <dgm:constr type="h" for="ch" forName="imageaccent4" refType="h" fact="0.024"/>
          <dgm:constr type="l" for="ch" forName="textaccent5" refType="w" fact="0.6989"/>
          <dgm:constr type="t" for="ch" forName="textaccent5" refType="h" fact="0.094"/>
          <dgm:constr type="w" for="ch" forName="textaccent5" refType="w" fact="0.0189"/>
          <dgm:constr type="h" for="ch" forName="textaccent5" refType="h" fact="0.024"/>
          <dgm:constr type="l" for="ch" forName="imageaccent5" refType="w" fact="0.7305"/>
          <dgm:constr type="t" for="ch" forName="imageaccent5" refType="h" fact="0.121"/>
          <dgm:constr type="w" for="ch" forName="imageaccent5" refType="w" fact="0.0189"/>
          <dgm:constr type="h" for="ch" forName="imageaccent5" refType="h" fact="0.024"/>
          <dgm:constr type="l" for="ch" forName="image6" refType="w" fact="0.5585"/>
          <dgm:constr type="t" for="ch" forName="image6" refType="h" fact="0.4548"/>
          <dgm:constr type="w" for="ch" forName="image6" refType="w" fact="0.1623"/>
          <dgm:constr type="h" for="ch" forName="image6" refType="h" fact="0.2049"/>
          <dgm:constr type="l" for="ch" forName="text6" refType="w" fact="0.6982"/>
          <dgm:constr type="t" for="ch" forName="text6" refType="h" fact="0.3426"/>
          <dgm:constr type="w" for="ch" forName="text6" refType="w" fact="0.1623"/>
          <dgm:constr type="h" for="ch" forName="text6" refType="h" fact="0.2049"/>
          <dgm:constr type="l" for="ch" forName="imageaccent6" refType="w" fact="0.7002"/>
          <dgm:constr type="t" for="ch" forName="imageaccent6" refType="h" fact="0.5447"/>
          <dgm:constr type="w" for="ch" forName="imageaccent6" refType="w" fact="0.0189"/>
          <dgm:constr type="h" for="ch" forName="imageaccent6" refType="h" fact="0.024"/>
          <dgm:constr type="l" for="ch" forName="textaccent6" refType="w" fact="0.7303"/>
          <dgm:constr type="t" for="ch" forName="textaccent6" refType="h" fact="0.5221"/>
          <dgm:constr type="w" for="ch" forName="textaccent6" refType="w" fact="0.0189"/>
          <dgm:constr type="h" for="ch" forName="textaccent6" refType="h" fact="0.024"/>
          <dgm:constr type="l" for="ch" forName="text7" refType="w" fact="0.2792"/>
          <dgm:constr type="t" for="ch" forName="text7" refType="h" fact="0.4535"/>
          <dgm:constr type="w" for="ch" forName="text7" refType="w" fact="0.1623"/>
          <dgm:constr type="h" for="ch" forName="text7" refType="h" fact="0.2049"/>
          <dgm:constr type="l" for="ch" forName="image7" refType="w" fact="0.1395"/>
          <dgm:constr type="t" for="ch" forName="image7" refType="h" fact="0.5674"/>
          <dgm:constr type="w" for="ch" forName="image7" refType="w" fact="0.1623"/>
          <dgm:constr type="h" for="ch" forName="image7" refType="h" fact="0.2049"/>
          <dgm:constr type="l" for="ch" forName="imageaccent7" refType="w" fact="0.25"/>
          <dgm:constr type="t" for="ch" forName="imageaccent7" refType="h" fact="0.5703"/>
          <dgm:constr type="w" for="ch" forName="imageaccent7" refType="w" fact="0.0189"/>
          <dgm:constr type="h" for="ch" forName="imageaccent7" refType="h" fact="0.024"/>
          <dgm:constr type="l" for="ch" forName="textaccent7" refType="w" fact="0.2838"/>
          <dgm:constr type="t" for="ch" forName="textaccent7" refType="h" fact="0.5443"/>
          <dgm:constr type="w" for="ch" forName="textaccent7" refType="w" fact="0.0189"/>
          <dgm:constr type="h" for="ch" forName="textaccent7" refType="h" fact="0.024"/>
          <dgm:constr type="l" for="ch" forName="image8" refType="w" fact="0.6975"/>
          <dgm:constr type="t" for="ch" forName="image8" refType="h" fact="0.5696"/>
          <dgm:constr type="w" for="ch" forName="image8" refType="w" fact="0.1623"/>
          <dgm:constr type="h" for="ch" forName="image8" refType="h" fact="0.2049"/>
          <dgm:constr type="l" for="ch" forName="text8" refType="w" fact="0.8371"/>
          <dgm:constr type="t" for="ch" forName="text8" refType="h" fact="0.4574"/>
          <dgm:constr type="w" for="ch" forName="text8" refType="w" fact="0.1623"/>
          <dgm:constr type="h" for="ch" forName="text8" refType="h" fact="0.2049"/>
          <dgm:constr type="l" for="ch" forName="imageaccent8" refType="w" fact="0.8392"/>
          <dgm:constr type="t" for="ch" forName="imageaccent8" refType="h" fact="0.6595"/>
          <dgm:constr type="w" for="ch" forName="imageaccent8" refType="w" fact="0.0189"/>
          <dgm:constr type="h" for="ch" forName="imageaccent8" refType="h" fact="0.024"/>
          <dgm:constr type="l" for="ch" forName="textaccent8" refType="w" fact="0.8693"/>
          <dgm:constr type="t" for="ch" forName="textaccent8" refType="h" fact="0.6369"/>
          <dgm:constr type="w" for="ch" forName="textaccent8" refType="w" fact="0.0189"/>
          <dgm:constr type="h" for="ch" forName="textaccent8" refType="h" fact="0.024"/>
          <dgm:constr type="l" for="ch" forName="text9" refType="w" fact="0.8377"/>
          <dgm:constr type="t" for="ch" forName="text9" refType="h" fact="0.0044"/>
          <dgm:constr type="w" for="ch" forName="text9" refType="w" fact="0.1623"/>
          <dgm:constr type="h" for="ch" forName="text9" refType="h" fact="0.2049"/>
          <dgm:constr type="l" for="ch" forName="textaccent9" refType="w" fact="0.95"/>
          <dgm:constr type="t" for="ch" forName="textaccent9" refType="h" fact="0.1846"/>
          <dgm:constr type="w" for="ch" forName="textaccent9" refType="w" fact="0.0189"/>
          <dgm:constr type="h" for="ch" forName="textaccent9" refType="h" fact="0.024"/>
          <dgm:constr type="l" for="ch" forName="image9" refType="w" fact="0.8377"/>
          <dgm:constr type="t" for="ch" forName="image9" refType="h" fact="0.2306"/>
          <dgm:constr type="w" for="ch" forName="image9" refType="w" fact="0.1623"/>
          <dgm:constr type="h" for="ch" forName="image9" refType="h" fact="0.2049"/>
          <dgm:constr type="l" for="ch" forName="imageaccent9" refType="w" fact="0.95"/>
          <dgm:constr type="t" for="ch" forName="imageaccent9" refType="h" fact="0.2318"/>
          <dgm:constr type="w" for="ch" forName="imageaccent9" refType="w" fact="0.0189"/>
          <dgm:constr type="h" for="ch" forName="imageaccent9" refType="h" fact="0.024"/>
          <dgm:constr type="l" for="ch" forName="image10" refType="w" fact="0.2786"/>
          <dgm:constr type="t" for="ch" forName="image10" refType="h" fact="0.6805"/>
          <dgm:constr type="w" for="ch" forName="image10" refType="w" fact="0.1623"/>
          <dgm:constr type="h" for="ch" forName="image10" refType="h" fact="0.2049"/>
          <dgm:constr type="l" for="ch" forName="text10" refType="w" fact="0.4183"/>
          <dgm:constr type="t" for="ch" forName="text10" refType="h" fact="0.5683"/>
          <dgm:constr type="w" for="ch" forName="text10" refType="w" fact="0.1623"/>
          <dgm:constr type="h" for="ch" forName="text10" refType="h" fact="0.2049"/>
          <dgm:constr type="l" for="ch" forName="imageaccent10" refType="w" fact="0.4203"/>
          <dgm:constr type="t" for="ch" forName="imageaccent10" refType="h" fact="0.7704"/>
          <dgm:constr type="w" for="ch" forName="imageaccent10" refType="w" fact="0.0189"/>
          <dgm:constr type="h" for="ch" forName="imageaccent10" refType="h" fact="0.024"/>
          <dgm:constr type="l" for="ch" forName="textaccent10" refType="w" fact="0.4504"/>
          <dgm:constr type="t" for="ch" forName="textaccent10" refType="h" fact="0.7478"/>
          <dgm:constr type="w" for="ch" forName="textaccent10" refType="w" fact="0.0189"/>
          <dgm:constr type="h" for="ch" forName="textaccent10" refType="h" fact="0.024"/>
          <dgm:constr type="l" for="ch" forName="text11" refType="w" fact="0.6971"/>
          <dgm:constr type="t" for="ch" forName="text11" refType="h" fact="0.7951"/>
          <dgm:constr type="w" for="ch" forName="text11" refType="w" fact="0.1623"/>
          <dgm:constr type="h" for="ch" forName="text11" refType="h" fact="0.2049"/>
          <dgm:constr type="l" for="ch" forName="image11" refType="w" fact="0.5575"/>
          <dgm:constr type="t" for="ch" forName="image11" refType="h" fact="0.6816"/>
          <dgm:constr type="w" for="ch" forName="image11" refType="w" fact="0.1623"/>
          <dgm:constr type="h" for="ch" forName="image11" refType="h" fact="0.2049"/>
          <dgm:constr type="l" for="ch" forName="imageaccent11" refType="w" fact="0.6692"/>
          <dgm:constr type="t" for="ch" forName="imageaccent11" refType="h" fact="0.8589"/>
          <dgm:constr type="w" for="ch" forName="imageaccent11" refType="w" fact="0.0189"/>
          <dgm:constr type="h" for="ch" forName="imageaccent11" refType="h" fact="0.024"/>
          <dgm:constr type="l" for="ch" forName="textaccent11" refType="w" fact="0.701"/>
          <dgm:constr type="t" for="ch" forName="textaccent11" refType="h" fact="0.8863"/>
          <dgm:constr type="w" for="ch" forName="textaccent11" refType="w" fact="0.0189"/>
          <dgm:constr type="h" for="ch" forName="textaccent11" refType="h" fact="0.024"/>
        </dgm:constrLst>
      </dgm:if>
      <dgm:else name="Name13">
        <dgm:alg type="composite">
          <dgm:param type="ar" val="1.675"/>
        </dgm:alg>
        <dgm:constrLst>
          <dgm:constr type="primFontSz" for="des" ptType="node" op="equ" val="65"/>
          <dgm:constr type="l" for="ch" forName="image4" refType="w" fact="0.4903"/>
          <dgm:constr type="t" for="ch" forName="image4" refType="h" fact="0.2287"/>
          <dgm:constr type="w" for="ch" forName="image4" refType="w" fact="0.1425"/>
          <dgm:constr type="h" for="ch" forName="image4" refType="h" fact="0.2049"/>
          <dgm:constr type="l" for="ch" forName="text5" refType="w" fact="0.4903"/>
          <dgm:constr type="t" for="ch" forName="text5" refType="h" fact="0.0022"/>
          <dgm:constr type="w" for="ch" forName="text5" refType="w" fact="0.1425"/>
          <dgm:constr type="h" for="ch" forName="text5" refType="h" fact="0.2049"/>
          <dgm:constr type="l" for="ch" forName="image5" refType="w" fact="0.6129"/>
          <dgm:constr type="t" for="ch" forName="image5" refType="h" fact="0.1165"/>
          <dgm:constr type="w" for="ch" forName="image5" refType="w" fact="0.1425"/>
          <dgm:constr type="h" for="ch" forName="image5" refType="h" fact="0.2049"/>
          <dgm:constr type="l" for="ch" forName="image2" refType="w" fact="0.3677"/>
          <dgm:constr type="t" for="ch" forName="image2" refType="h" fact="0.34"/>
          <dgm:constr type="w" for="ch" forName="image2" refType="w" fact="0.1425"/>
          <dgm:constr type="h" for="ch" forName="image2" refType="h" fact="0.2049"/>
          <dgm:constr type="l" for="ch" forName="text4" refType="w" fact="0.3677"/>
          <dgm:constr type="t" for="ch" forName="text4" refType="h" fact="0.1135"/>
          <dgm:constr type="w" for="ch" forName="text4" refType="w" fact="0.1425"/>
          <dgm:constr type="h" for="ch" forName="text4" refType="h" fact="0.2049"/>
          <dgm:constr type="l" for="ch" forName="text2" refType="w" fact="0.2452"/>
          <dgm:constr type="t" for="ch" forName="text2" refType="h" fact="0.2265"/>
          <dgm:constr type="w" for="ch" forName="text2" refType="w" fact="0.1425"/>
          <dgm:constr type="h" for="ch" forName="text2" refType="h" fact="0.2049"/>
          <dgm:constr type="l" for="ch" forName="image3" refType="w" fact="0.2452"/>
          <dgm:constr type="t" for="ch" forName="image3" refType="h" fact="0"/>
          <dgm:constr type="w" for="ch" forName="image3" refType="w" fact="0.1425"/>
          <dgm:constr type="h" for="ch" forName="image3" refType="h" fact="0.2049"/>
          <dgm:constr type="l" for="ch" forName="text1" refType="w" fact="0.1226"/>
          <dgm:constr type="t" for="ch" forName="text1" refType="h" fact="0.3404"/>
          <dgm:constr type="w" for="ch" forName="text1" refType="w" fact="0.1425"/>
          <dgm:constr type="h" for="ch" forName="text1" refType="h" fact="0.2049"/>
          <dgm:constr type="l" for="ch" forName="text3" refType="w" fact="0.1226"/>
          <dgm:constr type="t" for="ch" forName="text3" refType="h" fact="0.1139"/>
          <dgm:constr type="w" for="ch" forName="text3" refType="w" fact="0.1425"/>
          <dgm:constr type="h" for="ch" forName="text3" refType="h" fact="0.2049"/>
          <dgm:constr type="l" for="ch" forName="textaccent1" refType="w" fact="0.126"/>
          <dgm:constr type="t" for="ch" forName="textaccent1" refType="h" fact="0.432"/>
          <dgm:constr type="w" for="ch" forName="textaccent1" refType="w" fact="0.0166"/>
          <dgm:constr type="h" for="ch" forName="textaccent1" refType="h" fact="0.024"/>
          <dgm:constr type="l" for="ch" forName="image1" refType="w" fact="0"/>
          <dgm:constr type="t" for="ch" forName="image1" refType="h" fact="0.2272"/>
          <dgm:constr type="w" for="ch" forName="image1" refType="w" fact="0.1425"/>
          <dgm:constr type="h" for="ch" forName="image1" refType="h" fact="0.2049"/>
          <dgm:constr type="l" for="ch" forName="imageaccent1" refType="w" fact="0.0976"/>
          <dgm:constr type="t" for="ch" forName="imageaccent1" refType="h" fact="0.4048"/>
          <dgm:constr type="w" for="ch" forName="imageaccent1" refType="w" fact="0.0166"/>
          <dgm:constr type="h" for="ch" forName="imageaccent1" refType="h" fact="0.024"/>
          <dgm:constr type="l" for="ch" forName="textaccent2" refType="w" fact="0.3432"/>
          <dgm:constr type="t" for="ch" forName="textaccent2" refType="h" fact="0.4038"/>
          <dgm:constr type="w" for="ch" forName="textaccent2" refType="w" fact="0.0166"/>
          <dgm:constr type="h" for="ch" forName="textaccent2" refType="h" fact="0.024"/>
          <dgm:constr type="l" for="ch" forName="imageaccent2" refType="w" fact="0.3712"/>
          <dgm:constr type="t" for="ch" forName="imageaccent2" refType="h" fact="0.4312"/>
          <dgm:constr type="w" for="ch" forName="imageaccent2" refType="w" fact="0.0166"/>
          <dgm:constr type="h" for="ch" forName="imageaccent2" refType="h" fact="0.024"/>
          <dgm:constr type="l" for="ch" forName="textaccent3" refType="w" fact="0.2196"/>
          <dgm:constr type="t" for="ch" forName="textaccent3" refType="h" fact="0.1167"/>
          <dgm:constr type="w" for="ch" forName="textaccent3" refType="w" fact="0.0166"/>
          <dgm:constr type="h" for="ch" forName="textaccent3" refType="h" fact="0.024"/>
          <dgm:constr type="l" for="ch" forName="imageaccent3" refType="w" fact="0.2492"/>
          <dgm:constr type="t" for="ch" forName="imageaccent3" refType="h" fact="0.0908"/>
          <dgm:constr type="w" for="ch" forName="imageaccent3" refType="w" fact="0.0166"/>
          <dgm:constr type="h" for="ch" forName="imageaccent3" refType="h" fact="0.024"/>
          <dgm:constr type="l" for="ch" forName="textaccent4" refType="w" fact="0.491"/>
          <dgm:constr type="t" for="ch" forName="textaccent4" refType="h" fact="0.2042"/>
          <dgm:constr type="w" for="ch" forName="textaccent4" refType="w" fact="0.0166"/>
          <dgm:constr type="h" for="ch" forName="textaccent4" refType="h" fact="0.024"/>
          <dgm:constr type="l" for="ch" forName="imageaccent4" refType="w" fact="0.5181"/>
          <dgm:constr type="t" for="ch" forName="imageaccent4" refType="h" fact="0.2323"/>
          <dgm:constr type="w" for="ch" forName="imageaccent4" refType="w" fact="0.0166"/>
          <dgm:constr type="h" for="ch" forName="imageaccent4" refType="h" fact="0.024"/>
          <dgm:constr type="l" for="ch" forName="textaccent5" refType="w" fact="0.6136"/>
          <dgm:constr type="t" for="ch" forName="textaccent5" refType="h" fact="0.094"/>
          <dgm:constr type="w" for="ch" forName="textaccent5" refType="w" fact="0.0166"/>
          <dgm:constr type="h" for="ch" forName="textaccent5" refType="h" fact="0.024"/>
          <dgm:constr type="l" for="ch" forName="imageaccent5" refType="w" fact="0.6413"/>
          <dgm:constr type="t" for="ch" forName="imageaccent5" refType="h" fact="0.121"/>
          <dgm:constr type="w" for="ch" forName="imageaccent5" refType="w" fact="0.0166"/>
          <dgm:constr type="h" for="ch" forName="imageaccent5" refType="h" fact="0.024"/>
          <dgm:constr type="l" for="ch" forName="image6" refType="w" fact="0.4903"/>
          <dgm:constr type="t" for="ch" forName="image6" refType="h" fact="0.4548"/>
          <dgm:constr type="w" for="ch" forName="image6" refType="w" fact="0.1425"/>
          <dgm:constr type="h" for="ch" forName="image6" refType="h" fact="0.2049"/>
          <dgm:constr type="l" for="ch" forName="text6" refType="w" fact="0.6129"/>
          <dgm:constr type="t" for="ch" forName="text6" refType="h" fact="0.3426"/>
          <dgm:constr type="w" for="ch" forName="text6" refType="w" fact="0.1425"/>
          <dgm:constr type="h" for="ch" forName="text6" refType="h" fact="0.2049"/>
          <dgm:constr type="l" for="ch" forName="imageaccent6" refType="w" fact="0.6147"/>
          <dgm:constr type="t" for="ch" forName="imageaccent6" refType="h" fact="0.5447"/>
          <dgm:constr type="w" for="ch" forName="imageaccent6" refType="w" fact="0.0166"/>
          <dgm:constr type="h" for="ch" forName="imageaccent6" refType="h" fact="0.024"/>
          <dgm:constr type="l" for="ch" forName="textaccent6" refType="w" fact="0.6411"/>
          <dgm:constr type="t" for="ch" forName="textaccent6" refType="h" fact="0.5221"/>
          <dgm:constr type="w" for="ch" forName="textaccent6" refType="w" fact="0.0166"/>
          <dgm:constr type="h" for="ch" forName="textaccent6" refType="h" fact="0.024"/>
          <dgm:constr type="l" for="ch" forName="text7" refType="w" fact="0.2451"/>
          <dgm:constr type="t" for="ch" forName="text7" refType="h" fact="0.4535"/>
          <dgm:constr type="w" for="ch" forName="text7" refType="w" fact="0.1425"/>
          <dgm:constr type="h" for="ch" forName="text7" refType="h" fact="0.2049"/>
          <dgm:constr type="l" for="ch" forName="image7" refType="w" fact="0.1225"/>
          <dgm:constr type="t" for="ch" forName="image7" refType="h" fact="0.5674"/>
          <dgm:constr type="w" for="ch" forName="image7" refType="w" fact="0.1425"/>
          <dgm:constr type="h" for="ch" forName="image7" refType="h" fact="0.2049"/>
          <dgm:constr type="l" for="ch" forName="imageaccent7" refType="w" fact="0.2195"/>
          <dgm:constr type="t" for="ch" forName="imageaccent7" refType="h" fact="0.5703"/>
          <dgm:constr type="w" for="ch" forName="imageaccent7" refType="w" fact="0.0166"/>
          <dgm:constr type="h" for="ch" forName="imageaccent7" refType="h" fact="0.024"/>
          <dgm:constr type="l" for="ch" forName="textaccent7" refType="w" fact="0.2491"/>
          <dgm:constr type="t" for="ch" forName="textaccent7" refType="h" fact="0.5443"/>
          <dgm:constr type="w" for="ch" forName="textaccent7" refType="w" fact="0.0166"/>
          <dgm:constr type="h" for="ch" forName="textaccent7" refType="h" fact="0.024"/>
          <dgm:constr type="l" for="ch" forName="image8" refType="w" fact="0.6123"/>
          <dgm:constr type="t" for="ch" forName="image8" refType="h" fact="0.5696"/>
          <dgm:constr type="w" for="ch" forName="image8" refType="w" fact="0.1425"/>
          <dgm:constr type="h" for="ch" forName="image8" refType="h" fact="0.2049"/>
          <dgm:constr type="l" for="ch" forName="text8" refType="w" fact="0.7349"/>
          <dgm:constr type="t" for="ch" forName="text8" refType="h" fact="0.4574"/>
          <dgm:constr type="w" for="ch" forName="text8" refType="w" fact="0.1425"/>
          <dgm:constr type="h" for="ch" forName="text8" refType="h" fact="0.2049"/>
          <dgm:constr type="l" for="ch" forName="imageaccent8" refType="w" fact="0.7367"/>
          <dgm:constr type="t" for="ch" forName="imageaccent8" refType="h" fact="0.6595"/>
          <dgm:constr type="w" for="ch" forName="imageaccent8" refType="w" fact="0.0166"/>
          <dgm:constr type="h" for="ch" forName="imageaccent8" refType="h" fact="0.024"/>
          <dgm:constr type="l" for="ch" forName="textaccent8" refType="w" fact="0.7631"/>
          <dgm:constr type="t" for="ch" forName="textaccent8" refType="h" fact="0.6369"/>
          <dgm:constr type="w" for="ch" forName="textaccent8" refType="w" fact="0.0166"/>
          <dgm:constr type="h" for="ch" forName="textaccent8" refType="h" fact="0.024"/>
          <dgm:constr type="l" for="ch" forName="text9" refType="w" fact="0.7354"/>
          <dgm:constr type="t" for="ch" forName="text9" refType="h" fact="0.0044"/>
          <dgm:constr type="w" for="ch" forName="text9" refType="w" fact="0.1425"/>
          <dgm:constr type="h" for="ch" forName="text9" refType="h" fact="0.2049"/>
          <dgm:constr type="l" for="ch" forName="textaccent9" refType="w" fact="0.8339"/>
          <dgm:constr type="t" for="ch" forName="textaccent9" refType="h" fact="0.1846"/>
          <dgm:constr type="w" for="ch" forName="textaccent9" refType="w" fact="0.0166"/>
          <dgm:constr type="h" for="ch" forName="textaccent9" refType="h" fact="0.024"/>
          <dgm:constr type="l" for="ch" forName="image9" refType="w" fact="0.7354"/>
          <dgm:constr type="t" for="ch" forName="image9" refType="h" fact="0.2306"/>
          <dgm:constr type="w" for="ch" forName="image9" refType="w" fact="0.1425"/>
          <dgm:constr type="h" for="ch" forName="image9" refType="h" fact="0.2049"/>
          <dgm:constr type="l" for="ch" forName="imageaccent9" refType="w" fact="0.8339"/>
          <dgm:constr type="t" for="ch" forName="imageaccent9" refType="h" fact="0.2318"/>
          <dgm:constr type="w" for="ch" forName="imageaccent9" refType="w" fact="0.0166"/>
          <dgm:constr type="h" for="ch" forName="imageaccent9" refType="h" fact="0.024"/>
          <dgm:constr type="l" for="ch" forName="image10" refType="w" fact="0.2446"/>
          <dgm:constr type="t" for="ch" forName="image10" refType="h" fact="0.6805"/>
          <dgm:constr type="w" for="ch" forName="image10" refType="w" fact="0.1425"/>
          <dgm:constr type="h" for="ch" forName="image10" refType="h" fact="0.2049"/>
          <dgm:constr type="l" for="ch" forName="text10" refType="w" fact="0.3672"/>
          <dgm:constr type="t" for="ch" forName="text10" refType="h" fact="0.5683"/>
          <dgm:constr type="w" for="ch" forName="text10" refType="w" fact="0.1425"/>
          <dgm:constr type="h" for="ch" forName="text10" refType="h" fact="0.2049"/>
          <dgm:constr type="l" for="ch" forName="imageaccent10" refType="w" fact="0.369"/>
          <dgm:constr type="t" for="ch" forName="imageaccent10" refType="h" fact="0.7704"/>
          <dgm:constr type="w" for="ch" forName="imageaccent10" refType="w" fact="0.0166"/>
          <dgm:constr type="h" for="ch" forName="imageaccent10" refType="h" fact="0.024"/>
          <dgm:constr type="l" for="ch" forName="textaccent10" refType="w" fact="0.3954"/>
          <dgm:constr type="t" for="ch" forName="textaccent10" refType="h" fact="0.7478"/>
          <dgm:constr type="w" for="ch" forName="textaccent10" refType="w" fact="0.0166"/>
          <dgm:constr type="h" for="ch" forName="textaccent10" refType="h" fact="0.024"/>
          <dgm:constr type="l" for="ch" forName="text11" refType="w" fact="0.612"/>
          <dgm:constr type="t" for="ch" forName="text11" refType="h" fact="0.7951"/>
          <dgm:constr type="w" for="ch" forName="text11" refType="w" fact="0.1425"/>
          <dgm:constr type="h" for="ch" forName="text11" refType="h" fact="0.2049"/>
          <dgm:constr type="l" for="ch" forName="image11" refType="w" fact="0.4894"/>
          <dgm:constr type="t" for="ch" forName="image11" refType="h" fact="0.6816"/>
          <dgm:constr type="w" for="ch" forName="image11" refType="w" fact="0.1425"/>
          <dgm:constr type="h" for="ch" forName="image11" refType="h" fact="0.2049"/>
          <dgm:constr type="l" for="ch" forName="imageaccent11" refType="w" fact="0.5874"/>
          <dgm:constr type="t" for="ch" forName="imageaccent11" refType="h" fact="0.8589"/>
          <dgm:constr type="w" for="ch" forName="imageaccent11" refType="w" fact="0.0166"/>
          <dgm:constr type="h" for="ch" forName="imageaccent11" refType="h" fact="0.024"/>
          <dgm:constr type="l" for="ch" forName="textaccent11" refType="w" fact="0.6154"/>
          <dgm:constr type="t" for="ch" forName="textaccent11" refType="h" fact="0.8863"/>
          <dgm:constr type="w" for="ch" forName="textaccent11" refType="w" fact="0.0166"/>
          <dgm:constr type="h" for="ch" forName="textaccent11" refType="h" fact="0.024"/>
          <dgm:constr type="l" for="ch" forName="text12" refType="w" fact="0.735"/>
          <dgm:constr type="t" for="ch" forName="text12" refType="h" fact="0.684"/>
          <dgm:constr type="w" for="ch" forName="text12" refType="w" fact="0.1425"/>
          <dgm:constr type="h" for="ch" forName="text12" refType="h" fact="0.2049"/>
          <dgm:constr type="l" for="ch" forName="image12" refType="w" fact="0.8575"/>
          <dgm:constr type="t" for="ch" forName="image12" refType="h" fact="0.5718"/>
          <dgm:constr type="w" for="ch" forName="image12" refType="w" fact="0.1425"/>
          <dgm:constr type="h" for="ch" forName="image12" refType="h" fact="0.2049"/>
          <dgm:constr type="l" for="ch" forName="textaccent12" refType="w" fact="0.8594"/>
          <dgm:constr type="t" for="ch" forName="textaccent12" refType="h" fact="0.7739"/>
          <dgm:constr type="w" for="ch" forName="textaccent12" refType="w" fact="0.0166"/>
          <dgm:constr type="h" for="ch" forName="textaccent12" refType="h" fact="0.024"/>
          <dgm:constr type="l" for="ch" forName="imageaccent12" refType="w" fact="0.8858"/>
          <dgm:constr type="t" for="ch" forName="imageaccent12" refType="h" fact="0.7513"/>
          <dgm:constr type="w" for="ch" forName="imageaccent12" refType="w" fact="0.0166"/>
          <dgm:constr type="h" for="ch" forName="imageaccent12" refType="h" fact="0.024"/>
        </dgm:constrLst>
      </dgm:else>
    </dgm:choose>
    <dgm:forEach name="wrapper" axis="self" ptType="parTrans">
      <dgm:forEach name="wrapper2" axis="self" ptType="sibTrans" st="2">
        <dgm:forEach name="textRepeat" axis="self">
          <dgm:layoutNode name="textRepeatNode" styleLbl="alignNode1">
            <dgm:varLst>
              <dgm:chMax val="0"/>
              <dgm:chPref val="0"/>
              <dgm:bulletEnabled val="1"/>
            </dgm:varLst>
            <dgm:alg type="tx"/>
            <dgm:shape xmlns:r="http://schemas.openxmlformats.org/officeDocument/2006/relationships" type="hexagon" r:blip="">
              <dgm:adjLst>
                <dgm:adj idx="1" val="0.25"/>
                <dgm:adj idx="2" val="1.1547"/>
              </dgm:adjLst>
            </dgm:shape>
            <dgm:presOf axis="desOrSelf" ptType="node"/>
            <dgm:constrLst>
              <dgm:constr type="lMarg" refType="primFontSz" fact="0"/>
              <dgm:constr type="rMarg" refType="primFontSz" fact="0"/>
              <dgm:constr type="tMarg" refType="primFontSz" fact="0.1"/>
              <dgm:constr type="bMarg" refType="primFontSz" fact="0.1"/>
            </dgm:constrLst>
            <dgm:ruleLst>
              <dgm:rule type="primFontSz" val="5" fact="NaN" max="NaN"/>
            </dgm:ruleLst>
          </dgm:layoutNode>
        </dgm:forEach>
        <dgm:forEach name="accentRepeat" axis="self">
          <dgm:layoutNode name="accentRepeatNode" styleLbl="solidAlignAcc1">
            <dgm:alg type="sp"/>
            <dgm:shape xmlns:r="http://schemas.openxmlformats.org/officeDocument/2006/relationships" type="hexagon" r:blip="">
              <dgm:adjLst>
                <dgm:adj idx="1" val="0.25"/>
                <dgm:adj idx="2" val="1.1547"/>
              </dgm:adjLst>
            </dgm:shape>
            <dgm:presOf/>
          </dgm:layoutNode>
        </dgm:forEach>
        <dgm:forEach name="imageRepeat" axis="self">
          <dgm:layoutNode name="imageRepeatNode" styleLbl="alignAcc1">
            <dgm:alg type="sp"/>
            <dgm:shape xmlns:r="http://schemas.openxmlformats.org/officeDocument/2006/relationships" type="hexagon" r:blip="" blipPhldr="1">
              <dgm:adjLst>
                <dgm:adj idx="1" val="0.25"/>
                <dgm:adj idx="2" val="1.1547"/>
              </dgm:adjLst>
            </dgm:shape>
            <dgm:presOf axis="self"/>
          </dgm:layoutNode>
        </dgm:forEach>
      </dgm:forEach>
    </dgm:forEach>
    <dgm:forEach name="Name14" axis="ch" ptType="node" cnt="1">
      <dgm:layoutNode name="text1">
        <dgm:alg type="sp"/>
        <dgm:shape xmlns:r="http://schemas.openxmlformats.org/officeDocument/2006/relationships" r:blip="">
          <dgm:adjLst/>
        </dgm:shape>
        <dgm:presOf/>
        <dgm:constrLst/>
        <dgm:forEach name="Name15" ref="textRepeat"/>
      </dgm:layoutNode>
      <dgm:layoutNode name="textaccent1">
        <dgm:alg type="sp"/>
        <dgm:shape xmlns:r="http://schemas.openxmlformats.org/officeDocument/2006/relationships" r:blip="">
          <dgm:adjLst/>
        </dgm:shape>
        <dgm:presOf/>
        <dgm:constrLst/>
        <dgm:forEach name="Name16" ref="accentRepeat"/>
      </dgm:layoutNode>
    </dgm:forEach>
    <dgm:forEach name="Name17" axis="ch" ptType="sibTrans" hideLastTrans="0" cnt="1">
      <dgm:layoutNode name="image1">
        <dgm:alg type="sp"/>
        <dgm:shape xmlns:r="http://schemas.openxmlformats.org/officeDocument/2006/relationships" r:blip="">
          <dgm:adjLst/>
        </dgm:shape>
        <dgm:presOf/>
        <dgm:constrLst/>
        <dgm:forEach name="Name18" ref="imageRepeat"/>
      </dgm:layoutNode>
      <dgm:layoutNode name="imageaccent1">
        <dgm:alg type="sp"/>
        <dgm:shape xmlns:r="http://schemas.openxmlformats.org/officeDocument/2006/relationships" r:blip="">
          <dgm:adjLst/>
        </dgm:shape>
        <dgm:presOf/>
        <dgm:constrLst/>
        <dgm:forEach name="Name19" ref="accentRepeat"/>
      </dgm:layoutNode>
    </dgm:forEach>
    <dgm:forEach name="Name20" axis="ch" ptType="node" st="2" cnt="1">
      <dgm:layoutNode name="text2">
        <dgm:alg type="sp"/>
        <dgm:shape xmlns:r="http://schemas.openxmlformats.org/officeDocument/2006/relationships" r:blip="">
          <dgm:adjLst/>
        </dgm:shape>
        <dgm:presOf/>
        <dgm:constrLst/>
        <dgm:forEach name="Name21" ref="textRepeat"/>
      </dgm:layoutNode>
      <dgm:layoutNode name="textaccent2">
        <dgm:alg type="sp"/>
        <dgm:shape xmlns:r="http://schemas.openxmlformats.org/officeDocument/2006/relationships" r:blip="">
          <dgm:adjLst/>
        </dgm:shape>
        <dgm:presOf/>
        <dgm:constrLst/>
        <dgm:forEach name="Name22" ref="accentRepeat"/>
      </dgm:layoutNode>
    </dgm:forEach>
    <dgm:forEach name="Name23" axis="ch" ptType="sibTrans" hideLastTrans="0" st="2" cnt="1">
      <dgm:layoutNode name="image2">
        <dgm:alg type="sp"/>
        <dgm:shape xmlns:r="http://schemas.openxmlformats.org/officeDocument/2006/relationships" r:blip="">
          <dgm:adjLst/>
        </dgm:shape>
        <dgm:presOf/>
        <dgm:constrLst/>
        <dgm:forEach name="Name24" ref="imageRepeat"/>
      </dgm:layoutNode>
      <dgm:layoutNode name="imageaccent2">
        <dgm:alg type="sp"/>
        <dgm:shape xmlns:r="http://schemas.openxmlformats.org/officeDocument/2006/relationships" r:blip="">
          <dgm:adjLst/>
        </dgm:shape>
        <dgm:presOf/>
        <dgm:constrLst/>
        <dgm:forEach name="Name25" ref="accentRepeat"/>
      </dgm:layoutNode>
    </dgm:forEach>
    <dgm:forEach name="Name26" axis="ch" ptType="node" st="3" cnt="1">
      <dgm:layoutNode name="text3">
        <dgm:alg type="sp"/>
        <dgm:shape xmlns:r="http://schemas.openxmlformats.org/officeDocument/2006/relationships" r:blip="">
          <dgm:adjLst/>
        </dgm:shape>
        <dgm:presOf/>
        <dgm:constrLst/>
        <dgm:forEach name="Name27" ref="textRepeat"/>
      </dgm:layoutNode>
      <dgm:layoutNode name="textaccent3">
        <dgm:alg type="sp"/>
        <dgm:shape xmlns:r="http://schemas.openxmlformats.org/officeDocument/2006/relationships" r:blip="">
          <dgm:adjLst/>
        </dgm:shape>
        <dgm:presOf/>
        <dgm:constrLst/>
        <dgm:forEach name="Name28" ref="accentRepeat"/>
      </dgm:layoutNode>
    </dgm:forEach>
    <dgm:forEach name="Name29" axis="ch" ptType="sibTrans" hideLastTrans="0" st="3" cnt="1">
      <dgm:layoutNode name="image3">
        <dgm:alg type="sp"/>
        <dgm:shape xmlns:r="http://schemas.openxmlformats.org/officeDocument/2006/relationships" r:blip="">
          <dgm:adjLst/>
        </dgm:shape>
        <dgm:presOf/>
        <dgm:constrLst/>
        <dgm:forEach name="Name30" ref="imageRepeat"/>
      </dgm:layoutNode>
      <dgm:layoutNode name="imageaccent3">
        <dgm:alg type="sp"/>
        <dgm:shape xmlns:r="http://schemas.openxmlformats.org/officeDocument/2006/relationships" r:blip="">
          <dgm:adjLst/>
        </dgm:shape>
        <dgm:presOf/>
        <dgm:constrLst/>
        <dgm:forEach name="Name31" ref="accentRepeat"/>
      </dgm:layoutNode>
    </dgm:forEach>
    <dgm:forEach name="Name32" axis="ch" ptType="node" st="4" cnt="1">
      <dgm:layoutNode name="text4">
        <dgm:alg type="sp"/>
        <dgm:shape xmlns:r="http://schemas.openxmlformats.org/officeDocument/2006/relationships" r:blip="">
          <dgm:adjLst/>
        </dgm:shape>
        <dgm:presOf/>
        <dgm:constrLst/>
        <dgm:forEach name="Name33" ref="textRepeat"/>
      </dgm:layoutNode>
      <dgm:layoutNode name="textaccent4">
        <dgm:alg type="sp"/>
        <dgm:shape xmlns:r="http://schemas.openxmlformats.org/officeDocument/2006/relationships" r:blip="">
          <dgm:adjLst/>
        </dgm:shape>
        <dgm:presOf/>
        <dgm:constrLst/>
        <dgm:forEach name="Name34" ref="accentRepeat"/>
      </dgm:layoutNode>
    </dgm:forEach>
    <dgm:forEach name="Name35" axis="ch" ptType="sibTrans" hideLastTrans="0" st="4" cnt="1">
      <dgm:layoutNode name="image4">
        <dgm:alg type="sp"/>
        <dgm:shape xmlns:r="http://schemas.openxmlformats.org/officeDocument/2006/relationships" r:blip="">
          <dgm:adjLst/>
        </dgm:shape>
        <dgm:presOf/>
        <dgm:constrLst/>
        <dgm:forEach name="Name36" ref="imageRepeat"/>
      </dgm:layoutNode>
      <dgm:layoutNode name="imageaccent4">
        <dgm:alg type="sp"/>
        <dgm:shape xmlns:r="http://schemas.openxmlformats.org/officeDocument/2006/relationships" r:blip="">
          <dgm:adjLst/>
        </dgm:shape>
        <dgm:presOf/>
        <dgm:constrLst/>
        <dgm:forEach name="Name37" ref="accentRepeat"/>
      </dgm:layoutNode>
    </dgm:forEach>
    <dgm:forEach name="Name38" axis="ch" ptType="node" st="5" cnt="1">
      <dgm:layoutNode name="text5">
        <dgm:alg type="sp"/>
        <dgm:shape xmlns:r="http://schemas.openxmlformats.org/officeDocument/2006/relationships" r:blip="">
          <dgm:adjLst/>
        </dgm:shape>
        <dgm:presOf/>
        <dgm:constrLst/>
        <dgm:forEach name="Name39" ref="textRepeat"/>
      </dgm:layoutNode>
      <dgm:layoutNode name="textaccent5">
        <dgm:alg type="sp"/>
        <dgm:shape xmlns:r="http://schemas.openxmlformats.org/officeDocument/2006/relationships" r:blip="">
          <dgm:adjLst/>
        </dgm:shape>
        <dgm:presOf/>
        <dgm:constrLst/>
        <dgm:forEach name="Name40" ref="accentRepeat"/>
      </dgm:layoutNode>
    </dgm:forEach>
    <dgm:forEach name="Name41" axis="ch" ptType="sibTrans" hideLastTrans="0" st="5" cnt="1">
      <dgm:layoutNode name="image5">
        <dgm:alg type="sp"/>
        <dgm:shape xmlns:r="http://schemas.openxmlformats.org/officeDocument/2006/relationships" r:blip="">
          <dgm:adjLst/>
        </dgm:shape>
        <dgm:presOf/>
        <dgm:constrLst/>
        <dgm:forEach name="Name42" ref="imageRepeat"/>
      </dgm:layoutNode>
      <dgm:layoutNode name="imageaccent5">
        <dgm:alg type="sp"/>
        <dgm:shape xmlns:r="http://schemas.openxmlformats.org/officeDocument/2006/relationships" r:blip="">
          <dgm:adjLst/>
        </dgm:shape>
        <dgm:presOf/>
        <dgm:constrLst/>
        <dgm:forEach name="Name43" ref="accentRepeat"/>
      </dgm:layoutNode>
    </dgm:forEach>
    <dgm:forEach name="Name44" axis="ch" ptType="node" st="6" cnt="1">
      <dgm:layoutNode name="text6">
        <dgm:alg type="sp"/>
        <dgm:shape xmlns:r="http://schemas.openxmlformats.org/officeDocument/2006/relationships" r:blip="">
          <dgm:adjLst/>
        </dgm:shape>
        <dgm:presOf/>
        <dgm:constrLst/>
        <dgm:forEach name="Name45" ref="textRepeat"/>
      </dgm:layoutNode>
      <dgm:layoutNode name="textaccent6">
        <dgm:alg type="sp"/>
        <dgm:shape xmlns:r="http://schemas.openxmlformats.org/officeDocument/2006/relationships" r:blip="">
          <dgm:adjLst/>
        </dgm:shape>
        <dgm:presOf/>
        <dgm:constrLst/>
        <dgm:forEach name="Name46" ref="accentRepeat"/>
      </dgm:layoutNode>
    </dgm:forEach>
    <dgm:forEach name="Name47" axis="ch" ptType="sibTrans" hideLastTrans="0" st="6" cnt="1">
      <dgm:layoutNode name="image6">
        <dgm:alg type="sp"/>
        <dgm:shape xmlns:r="http://schemas.openxmlformats.org/officeDocument/2006/relationships" r:blip="">
          <dgm:adjLst/>
        </dgm:shape>
        <dgm:presOf/>
        <dgm:constrLst/>
        <dgm:forEach name="Name48" ref="imageRepeat"/>
      </dgm:layoutNode>
      <dgm:layoutNode name="imageaccent6">
        <dgm:alg type="sp"/>
        <dgm:shape xmlns:r="http://schemas.openxmlformats.org/officeDocument/2006/relationships" r:blip="">
          <dgm:adjLst/>
        </dgm:shape>
        <dgm:presOf/>
        <dgm:constrLst/>
        <dgm:forEach name="Name49" ref="accentRepeat"/>
      </dgm:layoutNode>
    </dgm:forEach>
    <dgm:forEach name="Name50" axis="ch" ptType="node" st="7" cnt="1">
      <dgm:layoutNode name="text7">
        <dgm:alg type="sp"/>
        <dgm:shape xmlns:r="http://schemas.openxmlformats.org/officeDocument/2006/relationships" r:blip="">
          <dgm:adjLst/>
        </dgm:shape>
        <dgm:presOf/>
        <dgm:constrLst/>
        <dgm:forEach name="Name51" ref="textRepeat"/>
      </dgm:layoutNode>
      <dgm:layoutNode name="textaccent7">
        <dgm:alg type="sp"/>
        <dgm:shape xmlns:r="http://schemas.openxmlformats.org/officeDocument/2006/relationships" r:blip="">
          <dgm:adjLst/>
        </dgm:shape>
        <dgm:presOf/>
        <dgm:constrLst/>
        <dgm:forEach name="Name52" ref="accentRepeat"/>
      </dgm:layoutNode>
    </dgm:forEach>
    <dgm:forEach name="Name53" axis="ch" ptType="sibTrans" hideLastTrans="0" st="7" cnt="1">
      <dgm:layoutNode name="image7">
        <dgm:alg type="sp"/>
        <dgm:shape xmlns:r="http://schemas.openxmlformats.org/officeDocument/2006/relationships" r:blip="">
          <dgm:adjLst/>
        </dgm:shape>
        <dgm:presOf/>
        <dgm:constrLst/>
        <dgm:forEach name="Name54" ref="imageRepeat"/>
      </dgm:layoutNode>
      <dgm:layoutNode name="imageaccent7">
        <dgm:alg type="sp"/>
        <dgm:shape xmlns:r="http://schemas.openxmlformats.org/officeDocument/2006/relationships" r:blip="">
          <dgm:adjLst/>
        </dgm:shape>
        <dgm:presOf/>
        <dgm:constrLst/>
        <dgm:forEach name="Name55" ref="accentRepeat"/>
      </dgm:layoutNode>
    </dgm:forEach>
    <dgm:forEach name="Name56" axis="ch" ptType="node" st="8" cnt="1">
      <dgm:layoutNode name="text8">
        <dgm:alg type="sp"/>
        <dgm:shape xmlns:r="http://schemas.openxmlformats.org/officeDocument/2006/relationships" r:blip="">
          <dgm:adjLst/>
        </dgm:shape>
        <dgm:presOf/>
        <dgm:constrLst/>
        <dgm:forEach name="Name57" ref="textRepeat"/>
      </dgm:layoutNode>
      <dgm:layoutNode name="textaccent8">
        <dgm:alg type="sp"/>
        <dgm:shape xmlns:r="http://schemas.openxmlformats.org/officeDocument/2006/relationships" r:blip="">
          <dgm:adjLst/>
        </dgm:shape>
        <dgm:presOf/>
        <dgm:constrLst/>
        <dgm:forEach name="Name58" ref="accentRepeat"/>
      </dgm:layoutNode>
    </dgm:forEach>
    <dgm:forEach name="Name59" axis="ch" ptType="sibTrans" hideLastTrans="0" st="8" cnt="1">
      <dgm:layoutNode name="image8">
        <dgm:alg type="sp"/>
        <dgm:shape xmlns:r="http://schemas.openxmlformats.org/officeDocument/2006/relationships" r:blip="">
          <dgm:adjLst/>
        </dgm:shape>
        <dgm:presOf/>
        <dgm:constrLst/>
        <dgm:forEach name="Name60" ref="imageRepeat"/>
      </dgm:layoutNode>
      <dgm:layoutNode name="imageaccent8">
        <dgm:alg type="sp"/>
        <dgm:shape xmlns:r="http://schemas.openxmlformats.org/officeDocument/2006/relationships" r:blip="">
          <dgm:adjLst/>
        </dgm:shape>
        <dgm:presOf/>
        <dgm:constrLst/>
        <dgm:forEach name="Name61" ref="accentRepeat"/>
      </dgm:layoutNode>
    </dgm:forEach>
    <dgm:forEach name="Name62" axis="ch" ptType="node" st="9" cnt="1">
      <dgm:layoutNode name="text9">
        <dgm:alg type="sp"/>
        <dgm:shape xmlns:r="http://schemas.openxmlformats.org/officeDocument/2006/relationships" r:blip="">
          <dgm:adjLst/>
        </dgm:shape>
        <dgm:presOf/>
        <dgm:constrLst/>
        <dgm:forEach name="Name63" ref="textRepeat"/>
      </dgm:layoutNode>
      <dgm:layoutNode name="textaccent9">
        <dgm:alg type="sp"/>
        <dgm:shape xmlns:r="http://schemas.openxmlformats.org/officeDocument/2006/relationships" r:blip="">
          <dgm:adjLst/>
        </dgm:shape>
        <dgm:presOf/>
        <dgm:constrLst/>
        <dgm:forEach name="Name64" ref="accentRepeat"/>
      </dgm:layoutNode>
    </dgm:forEach>
    <dgm:forEach name="Name65" axis="ch" ptType="sibTrans" hideLastTrans="0" st="9" cnt="1">
      <dgm:layoutNode name="image9">
        <dgm:alg type="sp"/>
        <dgm:shape xmlns:r="http://schemas.openxmlformats.org/officeDocument/2006/relationships" r:blip="">
          <dgm:adjLst/>
        </dgm:shape>
        <dgm:presOf/>
        <dgm:constrLst/>
        <dgm:forEach name="Name66" ref="imageRepeat"/>
      </dgm:layoutNode>
      <dgm:layoutNode name="imageaccent9">
        <dgm:alg type="sp"/>
        <dgm:shape xmlns:r="http://schemas.openxmlformats.org/officeDocument/2006/relationships" r:blip="">
          <dgm:adjLst/>
        </dgm:shape>
        <dgm:presOf/>
        <dgm:constrLst/>
        <dgm:forEach name="Name67" ref="accentRepeat"/>
      </dgm:layoutNode>
    </dgm:forEach>
    <dgm:forEach name="Name68" axis="ch" ptType="node" st="10" cnt="1">
      <dgm:layoutNode name="text10">
        <dgm:alg type="sp"/>
        <dgm:shape xmlns:r="http://schemas.openxmlformats.org/officeDocument/2006/relationships" r:blip="">
          <dgm:adjLst/>
        </dgm:shape>
        <dgm:presOf/>
        <dgm:constrLst/>
        <dgm:forEach name="Name69" ref="textRepeat"/>
      </dgm:layoutNode>
      <dgm:layoutNode name="textaccent10">
        <dgm:alg type="sp"/>
        <dgm:shape xmlns:r="http://schemas.openxmlformats.org/officeDocument/2006/relationships" r:blip="">
          <dgm:adjLst/>
        </dgm:shape>
        <dgm:presOf/>
        <dgm:constrLst/>
        <dgm:forEach name="Name70" ref="accentRepeat"/>
      </dgm:layoutNode>
    </dgm:forEach>
    <dgm:forEach name="Name71" axis="ch" ptType="sibTrans" hideLastTrans="0" st="10" cnt="1">
      <dgm:layoutNode name="image10">
        <dgm:alg type="sp"/>
        <dgm:shape xmlns:r="http://schemas.openxmlformats.org/officeDocument/2006/relationships" r:blip="">
          <dgm:adjLst/>
        </dgm:shape>
        <dgm:presOf/>
        <dgm:constrLst/>
        <dgm:forEach name="Name72" ref="imageRepeat"/>
      </dgm:layoutNode>
      <dgm:layoutNode name="imageaccent10">
        <dgm:alg type="sp"/>
        <dgm:shape xmlns:r="http://schemas.openxmlformats.org/officeDocument/2006/relationships" r:blip="">
          <dgm:adjLst/>
        </dgm:shape>
        <dgm:presOf/>
        <dgm:constrLst/>
        <dgm:forEach name="Name73" ref="accentRepeat"/>
      </dgm:layoutNode>
    </dgm:forEach>
    <dgm:forEach name="Name74" axis="ch" ptType="node" st="11" cnt="1">
      <dgm:layoutNode name="text11">
        <dgm:alg type="sp"/>
        <dgm:shape xmlns:r="http://schemas.openxmlformats.org/officeDocument/2006/relationships" r:blip="">
          <dgm:adjLst/>
        </dgm:shape>
        <dgm:presOf/>
        <dgm:constrLst/>
        <dgm:forEach name="Name75" ref="textRepeat"/>
      </dgm:layoutNode>
      <dgm:layoutNode name="textaccent11">
        <dgm:alg type="sp"/>
        <dgm:shape xmlns:r="http://schemas.openxmlformats.org/officeDocument/2006/relationships" r:blip="">
          <dgm:adjLst/>
        </dgm:shape>
        <dgm:presOf/>
        <dgm:constrLst/>
        <dgm:forEach name="Name76" ref="accentRepeat"/>
      </dgm:layoutNode>
    </dgm:forEach>
    <dgm:forEach name="Name77" axis="ch" ptType="sibTrans" hideLastTrans="0" st="11" cnt="1">
      <dgm:layoutNode name="image11">
        <dgm:alg type="sp"/>
        <dgm:shape xmlns:r="http://schemas.openxmlformats.org/officeDocument/2006/relationships" r:blip="">
          <dgm:adjLst/>
        </dgm:shape>
        <dgm:presOf/>
        <dgm:constrLst/>
        <dgm:forEach name="Name78" ref="imageRepeat"/>
      </dgm:layoutNode>
      <dgm:layoutNode name="imageaccent11">
        <dgm:alg type="sp"/>
        <dgm:shape xmlns:r="http://schemas.openxmlformats.org/officeDocument/2006/relationships" r:blip="">
          <dgm:adjLst/>
        </dgm:shape>
        <dgm:presOf/>
        <dgm:constrLst/>
        <dgm:forEach name="Name79" ref="accentRepeat"/>
      </dgm:layoutNode>
    </dgm:forEach>
    <dgm:forEach name="Name80" axis="ch" ptType="node" st="12" cnt="1">
      <dgm:layoutNode name="text12">
        <dgm:alg type="sp"/>
        <dgm:shape xmlns:r="http://schemas.openxmlformats.org/officeDocument/2006/relationships" r:blip="">
          <dgm:adjLst/>
        </dgm:shape>
        <dgm:presOf/>
        <dgm:constrLst/>
        <dgm:forEach name="Name81" ref="textRepeat"/>
      </dgm:layoutNode>
      <dgm:layoutNode name="textaccent12">
        <dgm:alg type="sp"/>
        <dgm:shape xmlns:r="http://schemas.openxmlformats.org/officeDocument/2006/relationships" r:blip="">
          <dgm:adjLst/>
        </dgm:shape>
        <dgm:presOf/>
        <dgm:constrLst/>
        <dgm:forEach name="Name82" ref="accentRepeat"/>
      </dgm:layoutNode>
    </dgm:forEach>
    <dgm:forEach name="Name83" axis="ch" ptType="sibTrans" hideLastTrans="0" st="12" cnt="1">
      <dgm:layoutNode name="image12">
        <dgm:alg type="sp"/>
        <dgm:shape xmlns:r="http://schemas.openxmlformats.org/officeDocument/2006/relationships" r:blip="">
          <dgm:adjLst/>
        </dgm:shape>
        <dgm:presOf/>
        <dgm:constrLst/>
        <dgm:forEach name="Name84" ref="imageRepeat"/>
      </dgm:layoutNode>
      <dgm:layoutNode name="imageaccent12">
        <dgm:alg type="sp"/>
        <dgm:shape xmlns:r="http://schemas.openxmlformats.org/officeDocument/2006/relationships" r:blip="">
          <dgm:adjLst/>
        </dgm:shape>
        <dgm:presOf/>
        <dgm:constrLst/>
        <dgm:forEach name="Name85" ref="accentRepeat"/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43238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8275" y="0"/>
            <a:ext cx="3043238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60E0889-6B6E-400D-8DF2-0A3C16965A3F}" type="datetimeFigureOut">
              <a:rPr lang="en-US" smtClean="0"/>
              <a:t>4/13/2018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42375"/>
            <a:ext cx="3043238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8275" y="8842375"/>
            <a:ext cx="3043238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39518DF-D111-4341-ADFC-F9EA4C70FBB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115319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43343" cy="465455"/>
          </a:xfrm>
          <a:prstGeom prst="rect">
            <a:avLst/>
          </a:prstGeom>
        </p:spPr>
        <p:txBody>
          <a:bodyPr vert="horz" lIns="93324" tIns="46662" rIns="93324" bIns="46662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8132" y="0"/>
            <a:ext cx="3043343" cy="465455"/>
          </a:xfrm>
          <a:prstGeom prst="rect">
            <a:avLst/>
          </a:prstGeom>
        </p:spPr>
        <p:txBody>
          <a:bodyPr vert="horz" lIns="93324" tIns="46662" rIns="93324" bIns="46662" rtlCol="0"/>
          <a:lstStyle>
            <a:lvl1pPr algn="r">
              <a:defRPr sz="1200"/>
            </a:lvl1pPr>
          </a:lstStyle>
          <a:p>
            <a:fld id="{61B2A30D-626A-46C5-9784-8AD2D631F040}" type="datetimeFigureOut">
              <a:rPr lang="en-US" smtClean="0"/>
              <a:t>4/13/2018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4275" y="698500"/>
            <a:ext cx="4654550" cy="34909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324" tIns="46662" rIns="93324" bIns="46662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2310" y="4421823"/>
            <a:ext cx="5618480" cy="4189095"/>
          </a:xfrm>
          <a:prstGeom prst="rect">
            <a:avLst/>
          </a:prstGeom>
        </p:spPr>
        <p:txBody>
          <a:bodyPr vert="horz" lIns="93324" tIns="46662" rIns="93324" bIns="46662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42029"/>
            <a:ext cx="3043343" cy="465455"/>
          </a:xfrm>
          <a:prstGeom prst="rect">
            <a:avLst/>
          </a:prstGeom>
        </p:spPr>
        <p:txBody>
          <a:bodyPr vert="horz" lIns="93324" tIns="46662" rIns="93324" bIns="46662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8132" y="8842029"/>
            <a:ext cx="3043343" cy="465455"/>
          </a:xfrm>
          <a:prstGeom prst="rect">
            <a:avLst/>
          </a:prstGeom>
        </p:spPr>
        <p:txBody>
          <a:bodyPr vert="horz" lIns="93324" tIns="46662" rIns="93324" bIns="46662" rtlCol="0" anchor="b"/>
          <a:lstStyle>
            <a:lvl1pPr algn="r">
              <a:defRPr sz="1200"/>
            </a:lvl1pPr>
          </a:lstStyle>
          <a:p>
            <a:fld id="{98D5F317-FAEA-4A0D-8171-6536700F2C9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7836284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31332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58024" indent="-291548" defTabSz="931332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66190" indent="-233238" defTabSz="931332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32664" indent="-233238" defTabSz="931332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99139" indent="-233238" defTabSz="931332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65617" indent="-233238" defTabSz="931332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3032091" indent="-233238" defTabSz="931332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98569" indent="-233238" defTabSz="931332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965042" indent="-233238" defTabSz="931332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1BEEBE41-3BE2-4998-B2BF-2D5AB29A43DD}" type="slidenum">
              <a:rPr lang="en-US" sz="1200"/>
              <a:pPr/>
              <a:t>25</a:t>
            </a:fld>
            <a:endParaRPr lang="en-US" sz="1200" dirty="0"/>
          </a:p>
        </p:txBody>
      </p:sp>
      <p:sp>
        <p:nvSpPr>
          <p:cNvPr id="2048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85863" y="700088"/>
            <a:ext cx="4651375" cy="3487737"/>
          </a:xfrm>
          <a:ln w="12700" cap="flat"/>
        </p:spPr>
      </p:sp>
      <p:sp>
        <p:nvSpPr>
          <p:cNvPr id="20480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8044" y="4421947"/>
            <a:ext cx="5147022" cy="4188528"/>
          </a:xfrm>
          <a:noFill/>
        </p:spPr>
        <p:txBody>
          <a:bodyPr lIns="94004" tIns="47005" rIns="94004" bIns="47005"/>
          <a:lstStyle/>
          <a:p>
            <a:endParaRPr lang="en-US" dirty="0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>
          <a:xfrm>
            <a:off x="152400" y="152400"/>
            <a:ext cx="762000" cy="365125"/>
          </a:xfrm>
        </p:spPr>
        <p:txBody>
          <a:bodyPr/>
          <a:lstStyle/>
          <a:p>
            <a:fld id="{7D920B48-7736-4135-ADE9-96D3F58DA1C4}" type="slidenum">
              <a:rPr lang="en-US" smtClean="0"/>
              <a:t>‹#›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6200" y="34871"/>
            <a:ext cx="762000" cy="365125"/>
          </a:xfrm>
        </p:spPr>
        <p:txBody>
          <a:bodyPr/>
          <a:lstStyle/>
          <a:p>
            <a:fld id="{7D920B48-7736-4135-ADE9-96D3F58DA1C4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20B48-7736-4135-ADE9-96D3F58DA1C4}" type="slidenum">
              <a:rPr lang="en-US" smtClean="0"/>
              <a:t>‹#›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6200" y="19373"/>
            <a:ext cx="762000" cy="365125"/>
          </a:xfrm>
        </p:spPr>
        <p:txBody>
          <a:bodyPr/>
          <a:lstStyle/>
          <a:p>
            <a:fld id="{7D920B48-7736-4135-ADE9-96D3F58DA1C4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20B48-7736-4135-ADE9-96D3F58DA1C4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76200" y="73159"/>
            <a:ext cx="762000" cy="365125"/>
          </a:xfrm>
        </p:spPr>
        <p:txBody>
          <a:bodyPr/>
          <a:lstStyle/>
          <a:p>
            <a:fld id="{7D920B48-7736-4135-ADE9-96D3F58DA1C4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6" name="Slide Number Placeholder 5"/>
          <p:cNvSpPr txBox="1">
            <a:spLocks/>
          </p:cNvSpPr>
          <p:nvPr userDrawn="1"/>
        </p:nvSpPr>
        <p:spPr>
          <a:xfrm>
            <a:off x="8077200" y="105447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defPPr>
              <a:defRPr lang="en-US"/>
            </a:defPPr>
            <a:lvl1pPr marL="0" algn="r" defTabSz="914400" rtl="0" eaLnBrk="1" latinLnBrk="0" hangingPunct="1">
              <a:defRPr kumimoji="0" sz="1200" kern="1200">
                <a:solidFill>
                  <a:schemeClr val="tx2">
                    <a:shade val="9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D920B48-7736-4135-ADE9-96D3F58DA1C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20B48-7736-4135-ADE9-96D3F58DA1C4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20B48-7736-4135-ADE9-96D3F58DA1C4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7D920B48-7736-4135-ADE9-96D3F58DA1C4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dirty="0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20B48-7736-4135-ADE9-96D3F58DA1C4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20B48-7736-4135-ADE9-96D3F58DA1C4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600" b="1"/>
            </a:lvl1pPr>
          </a:lstStyle>
          <a:p>
            <a:fld id="{FA9DBDA9-7B11-4140-867B-E881237F20D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7696200" y="152400"/>
            <a:ext cx="838200" cy="381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253309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600" b="1"/>
            </a:lvl1pPr>
          </a:lstStyle>
          <a:p>
            <a:fld id="{FA9DBDA9-7B11-4140-867B-E881237F20D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3"/>
          </p:nvPr>
        </p:nvSpPr>
        <p:spPr>
          <a:xfrm>
            <a:off x="7010400" y="76200"/>
            <a:ext cx="1143000" cy="228600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</a:t>
            </a:r>
            <a:r>
              <a:rPr lang="en-US" dirty="0" err="1" smtClean="0"/>
              <a:t>levelPage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7929373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600" b="1"/>
            </a:lvl1pPr>
          </a:lstStyle>
          <a:p>
            <a:fld id="{FA9DBDA9-7B11-4140-867B-E881237F20D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3"/>
          </p:nvPr>
        </p:nvSpPr>
        <p:spPr>
          <a:xfrm>
            <a:off x="7010400" y="76200"/>
            <a:ext cx="1143000" cy="228600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</a:t>
            </a:r>
            <a:r>
              <a:rPr lang="en-US" dirty="0" err="1" smtClean="0"/>
              <a:t>levelPage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0069552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600" b="1"/>
            </a:lvl1pPr>
          </a:lstStyle>
          <a:p>
            <a:fld id="{FA9DBDA9-7B11-4140-867B-E881237F20D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3"/>
          </p:nvPr>
        </p:nvSpPr>
        <p:spPr>
          <a:xfrm>
            <a:off x="7010400" y="76200"/>
            <a:ext cx="1143000" cy="228600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</a:t>
            </a:r>
            <a:r>
              <a:rPr lang="en-US" dirty="0" err="1" smtClean="0"/>
              <a:t>levelPage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891615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600" b="1"/>
            </a:lvl1pPr>
          </a:lstStyle>
          <a:p>
            <a:fld id="{FA9DBDA9-7B11-4140-867B-E881237F20D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3"/>
          </p:nvPr>
        </p:nvSpPr>
        <p:spPr>
          <a:xfrm>
            <a:off x="7010400" y="76200"/>
            <a:ext cx="1143000" cy="228600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</a:t>
            </a:r>
            <a:r>
              <a:rPr lang="en-US" dirty="0" err="1" smtClean="0"/>
              <a:t>levelPage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491579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600" b="1"/>
            </a:lvl1pPr>
          </a:lstStyle>
          <a:p>
            <a:fld id="{FA9DBDA9-7B11-4140-867B-E881237F20D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3"/>
          </p:nvPr>
        </p:nvSpPr>
        <p:spPr>
          <a:xfrm>
            <a:off x="7010400" y="76200"/>
            <a:ext cx="1143000" cy="228600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</a:t>
            </a:r>
            <a:r>
              <a:rPr lang="en-US" dirty="0" err="1" smtClean="0"/>
              <a:t>levelPage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6897993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600" b="1"/>
            </a:lvl1pPr>
          </a:lstStyle>
          <a:p>
            <a:fld id="{FA9DBDA9-7B11-4140-867B-E881237F20D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3"/>
          </p:nvPr>
        </p:nvSpPr>
        <p:spPr>
          <a:xfrm>
            <a:off x="7010400" y="76200"/>
            <a:ext cx="1143000" cy="228600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</a:t>
            </a:r>
            <a:r>
              <a:rPr lang="en-US" dirty="0" err="1" smtClean="0"/>
              <a:t>levelPage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735960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600" b="1"/>
            </a:lvl1pPr>
          </a:lstStyle>
          <a:p>
            <a:fld id="{FA9DBDA9-7B11-4140-867B-E881237F20D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3"/>
          </p:nvPr>
        </p:nvSpPr>
        <p:spPr>
          <a:xfrm>
            <a:off x="7010400" y="76200"/>
            <a:ext cx="1143000" cy="228600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</a:t>
            </a:r>
            <a:r>
              <a:rPr lang="en-US" dirty="0" err="1" smtClean="0"/>
              <a:t>levelPage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0135736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9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600" b="1"/>
            </a:lvl1pPr>
          </a:lstStyle>
          <a:p>
            <a:fld id="{FA9DBDA9-7B11-4140-867B-E881237F20D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3"/>
          </p:nvPr>
        </p:nvSpPr>
        <p:spPr>
          <a:xfrm>
            <a:off x="7010400" y="76200"/>
            <a:ext cx="1143000" cy="228600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</a:t>
            </a:r>
            <a:r>
              <a:rPr lang="en-US" dirty="0" err="1" smtClean="0"/>
              <a:t>levelPage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506851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600" b="1"/>
            </a:lvl1pPr>
          </a:lstStyle>
          <a:p>
            <a:fld id="{FA9DBDA9-7B11-4140-867B-E881237F20D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3"/>
          </p:nvPr>
        </p:nvSpPr>
        <p:spPr>
          <a:xfrm>
            <a:off x="7010400" y="76200"/>
            <a:ext cx="1143000" cy="228600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</a:t>
            </a:r>
            <a:r>
              <a:rPr lang="en-US" dirty="0" err="1" smtClean="0"/>
              <a:t>levelPage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7933085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600" b="1"/>
            </a:lvl1pPr>
          </a:lstStyle>
          <a:p>
            <a:fld id="{FA9DBDA9-7B11-4140-867B-E881237F20D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3"/>
          </p:nvPr>
        </p:nvSpPr>
        <p:spPr>
          <a:xfrm>
            <a:off x="7010400" y="76200"/>
            <a:ext cx="1143000" cy="228600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</a:t>
            </a:r>
            <a:r>
              <a:rPr lang="en-US" dirty="0" err="1" smtClean="0"/>
              <a:t>levelPage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2304101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600" b="1"/>
            </a:lvl1pPr>
          </a:lstStyle>
          <a:p>
            <a:fld id="{FA9DBDA9-7B11-4140-867B-E881237F20D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3"/>
          </p:nvPr>
        </p:nvSpPr>
        <p:spPr>
          <a:xfrm>
            <a:off x="7010400" y="76200"/>
            <a:ext cx="1143000" cy="228600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</a:t>
            </a:r>
            <a:r>
              <a:rPr lang="en-US" dirty="0" err="1" smtClean="0"/>
              <a:t>levelPage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586835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600" b="1"/>
            </a:lvl1pPr>
          </a:lstStyle>
          <a:p>
            <a:fld id="{FA9DBDA9-7B11-4140-867B-E881237F20D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3"/>
          </p:nvPr>
        </p:nvSpPr>
        <p:spPr>
          <a:xfrm>
            <a:off x="7010400" y="76200"/>
            <a:ext cx="1143000" cy="228600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</a:t>
            </a:r>
            <a:r>
              <a:rPr lang="en-US" dirty="0" err="1" smtClean="0"/>
              <a:t>levelPage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931401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7D920B48-7736-4135-ADE9-96D3F58DA1C4}" type="slidenum">
              <a:rPr lang="en-US" smtClean="0"/>
              <a:t>‹#›</a:t>
            </a:fld>
            <a:endParaRPr lang="en-US" dirty="0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 dirty="0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 dirty="0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09" r:id="rId1"/>
    <p:sldLayoutId id="2147484310" r:id="rId2"/>
    <p:sldLayoutId id="2147484311" r:id="rId3"/>
    <p:sldLayoutId id="2147484312" r:id="rId4"/>
    <p:sldLayoutId id="2147484313" r:id="rId5"/>
    <p:sldLayoutId id="2147484314" r:id="rId6"/>
    <p:sldLayoutId id="2147484315" r:id="rId7"/>
    <p:sldLayoutId id="2147484316" r:id="rId8"/>
    <p:sldLayoutId id="2147484317" r:id="rId9"/>
    <p:sldLayoutId id="2147484318" r:id="rId10"/>
    <p:sldLayoutId id="2147484319" r:id="rId11"/>
    <p:sldLayoutId id="2147484320" r:id="rId12"/>
    <p:sldLayoutId id="2147484321" r:id="rId13"/>
    <p:sldLayoutId id="2147484322" r:id="rId14"/>
    <p:sldLayoutId id="2147484323" r:id="rId15"/>
    <p:sldLayoutId id="2147484325" r:id="rId16"/>
    <p:sldLayoutId id="2147484326" r:id="rId17"/>
    <p:sldLayoutId id="2147484327" r:id="rId18"/>
    <p:sldLayoutId id="2147484328" r:id="rId19"/>
    <p:sldLayoutId id="2147484329" r:id="rId20"/>
    <p:sldLayoutId id="2147484330" r:id="rId21"/>
    <p:sldLayoutId id="2147484331" r:id="rId22"/>
    <p:sldLayoutId id="2147484332" r:id="rId23"/>
    <p:sldLayoutId id="2147484333" r:id="rId24"/>
  </p:sldLayoutIdLst>
  <p:hf hdr="0" ftr="0" dt="0"/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8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8.wmf"/><Relationship Id="rId4" Type="http://schemas.openxmlformats.org/officeDocument/2006/relationships/oleObject" Target="../embeddings/oleObject1.bin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048000" y="2209800"/>
            <a:ext cx="6324600" cy="762000"/>
          </a:xfrm>
        </p:spPr>
        <p:txBody>
          <a:bodyPr>
            <a:normAutofit fontScale="90000"/>
          </a:bodyPr>
          <a:lstStyle/>
          <a:p>
            <a:pPr algn="ctr" eaLnBrk="1" hangingPunct="1">
              <a:defRPr/>
            </a:pPr>
            <a:r>
              <a:rPr lang="en-US" sz="4800" dirty="0" smtClean="0"/>
              <a:t>Organizational </a:t>
            </a:r>
            <a:br>
              <a:rPr lang="en-US" sz="4800" dirty="0" smtClean="0"/>
            </a:br>
            <a:r>
              <a:rPr lang="en-US" sz="4800" dirty="0" smtClean="0"/>
              <a:t>Leadership</a:t>
            </a:r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4953000" y="4038600"/>
            <a:ext cx="2735263" cy="612775"/>
          </a:xfrm>
        </p:spPr>
        <p:txBody>
          <a:bodyPr>
            <a:normAutofit fontScale="92500" lnSpcReduction="10000"/>
          </a:bodyPr>
          <a:lstStyle/>
          <a:p>
            <a:pPr eaLnBrk="1" hangingPunct="1"/>
            <a:r>
              <a:rPr lang="en-US" sz="40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Chapter 2</a:t>
            </a:r>
          </a:p>
        </p:txBody>
      </p:sp>
      <p:pic>
        <p:nvPicPr>
          <p:cNvPr id="3084" name="Picture 12" descr="C:\Users\susan\AppData\Local\Microsoft\Windows\Temporary Internet Files\Content.IE5\5S0DLLP7\A-equipo7_(7)[1]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1524000"/>
            <a:ext cx="3560583" cy="2667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9DBDA9-7B11-4140-867B-E881237F20DD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991997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1143000"/>
          </a:xfrm>
        </p:spPr>
        <p:txBody>
          <a:bodyPr/>
          <a:lstStyle/>
          <a:p>
            <a:r>
              <a:rPr lang="en-US" dirty="0" smtClean="0"/>
              <a:t>Leadership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Must be actively and directly involved in spearheading change in the organization</a:t>
            </a:r>
          </a:p>
          <a:p>
            <a:endParaRPr lang="en-US" dirty="0"/>
          </a:p>
          <a:p>
            <a:r>
              <a:rPr lang="en-US" dirty="0" smtClean="0"/>
              <a:t>IHI Triple Aim:</a:t>
            </a:r>
          </a:p>
          <a:p>
            <a:pPr lvl="1"/>
            <a:r>
              <a:rPr lang="en-US" dirty="0" smtClean="0"/>
              <a:t>Improving the health of the population</a:t>
            </a:r>
          </a:p>
          <a:p>
            <a:pPr lvl="1"/>
            <a:r>
              <a:rPr lang="en-US" dirty="0" smtClean="0"/>
              <a:t>Enhancing the experience and outcomes for patients</a:t>
            </a:r>
          </a:p>
          <a:p>
            <a:pPr lvl="1"/>
            <a:r>
              <a:rPr lang="en-US" dirty="0" smtClean="0"/>
              <a:t>Reducing the cost of care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9DBDA9-7B11-4140-867B-E881237F20DD}" type="slidenum">
              <a:rPr lang="en-US" smtClean="0"/>
              <a:pPr/>
              <a:t>2</a:t>
            </a:fld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6705600" y="76200"/>
            <a:ext cx="1447800" cy="38100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1600" dirty="0" smtClean="0"/>
              <a:t>Page </a:t>
            </a:r>
            <a:r>
              <a:rPr lang="en-US" sz="1600" dirty="0" smtClean="0"/>
              <a:t>34 -38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234933774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914400"/>
          </a:xfrm>
        </p:spPr>
        <p:txBody>
          <a:bodyPr/>
          <a:lstStyle/>
          <a:p>
            <a:pPr algn="ctr"/>
            <a:r>
              <a:rPr lang="en-US" sz="4800" dirty="0"/>
              <a:t>SYSTEMS </a:t>
            </a:r>
            <a:r>
              <a:rPr lang="en-US" sz="4800" dirty="0" smtClean="0"/>
              <a:t>PERSPECTIVE</a:t>
            </a:r>
            <a:endParaRPr lang="en-US" sz="4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52400" y="76200"/>
            <a:ext cx="533400" cy="365125"/>
          </a:xfrm>
        </p:spPr>
        <p:txBody>
          <a:bodyPr/>
          <a:lstStyle/>
          <a:p>
            <a:fld id="{8EE79CA8-EA81-4FF9-8DC4-E684DB8FDFFD}" type="slidenum">
              <a:rPr lang="en-US" smtClean="0"/>
              <a:pPr/>
              <a:t>3</a:t>
            </a:fld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381000" y="1295400"/>
            <a:ext cx="5486400" cy="22098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>
                <a:solidFill>
                  <a:schemeClr val="bg1"/>
                </a:solidFill>
              </a:rPr>
              <a:t>System:</a:t>
            </a:r>
          </a:p>
          <a:p>
            <a:pPr algn="ctr"/>
            <a:r>
              <a:rPr lang="en-US" sz="2800" dirty="0" smtClean="0">
                <a:solidFill>
                  <a:schemeClr val="bg1"/>
                </a:solidFill>
              </a:rPr>
              <a:t>Perceived whole whose elements hang together effecting each other </a:t>
            </a:r>
            <a:endParaRPr lang="en-US" sz="2800" dirty="0">
              <a:solidFill>
                <a:schemeClr val="bg1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590800" y="3733800"/>
            <a:ext cx="6248400" cy="2514600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>
                <a:solidFill>
                  <a:schemeClr val="bg1"/>
                </a:solidFill>
              </a:rPr>
              <a:t>Systems Thinking:</a:t>
            </a:r>
          </a:p>
          <a:p>
            <a:pPr algn="ctr"/>
            <a:endParaRPr lang="en-US" sz="2800" dirty="0">
              <a:solidFill>
                <a:schemeClr val="bg1"/>
              </a:solidFill>
            </a:endParaRPr>
          </a:p>
          <a:p>
            <a:pPr algn="ctr"/>
            <a:r>
              <a:rPr lang="en-US" sz="2800" dirty="0" smtClean="0">
                <a:solidFill>
                  <a:schemeClr val="bg1"/>
                </a:solidFill>
              </a:rPr>
              <a:t>A body of principles, methods, and tools focused on the interrelatedness of forces in a system</a:t>
            </a:r>
            <a:endParaRPr lang="en-US" sz="2800" dirty="0">
              <a:solidFill>
                <a:schemeClr val="bg1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131908" y="76200"/>
            <a:ext cx="13716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Page </a:t>
            </a:r>
            <a:r>
              <a:rPr lang="en-US" sz="1600" dirty="0" smtClean="0"/>
              <a:t>35-36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31546040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8229600" cy="1143000"/>
          </a:xfrm>
        </p:spPr>
        <p:txBody>
          <a:bodyPr/>
          <a:lstStyle/>
          <a:p>
            <a:pPr algn="ctr"/>
            <a:r>
              <a:rPr lang="en-US" dirty="0" smtClean="0"/>
              <a:t>SYSTEMS THINKING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600200"/>
            <a:ext cx="8229600" cy="4800600"/>
          </a:xfrm>
        </p:spPr>
        <p:txBody>
          <a:bodyPr>
            <a:normAutofit/>
          </a:bodyPr>
          <a:lstStyle/>
          <a:p>
            <a:r>
              <a:rPr lang="en-US" dirty="0" smtClean="0"/>
              <a:t>Peter Senge – 3 characteristics of system thinking:</a:t>
            </a:r>
          </a:p>
          <a:p>
            <a:endParaRPr lang="en-US" dirty="0" smtClean="0"/>
          </a:p>
          <a:p>
            <a:pPr lvl="1"/>
            <a:r>
              <a:rPr lang="en-US" dirty="0" smtClean="0"/>
              <a:t>A deep commitment to ‘real learning’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Be prepared to be wrong </a:t>
            </a:r>
          </a:p>
          <a:p>
            <a:pPr lvl="2"/>
            <a:r>
              <a:rPr lang="en-US" dirty="0" smtClean="0"/>
              <a:t>There is more than one way to see or do something; some ways may be better than others</a:t>
            </a:r>
          </a:p>
          <a:p>
            <a:pPr lvl="2"/>
            <a:endParaRPr lang="en-US" dirty="0" smtClean="0"/>
          </a:p>
          <a:p>
            <a:pPr lvl="1"/>
            <a:r>
              <a:rPr lang="en-US" dirty="0" smtClean="0"/>
              <a:t>A need to triangulate</a:t>
            </a:r>
          </a:p>
          <a:p>
            <a:pPr lvl="2"/>
            <a:r>
              <a:rPr lang="en-US" dirty="0" smtClean="0"/>
              <a:t>Need different viewpoints from different people</a:t>
            </a:r>
          </a:p>
          <a:p>
            <a:pPr lvl="1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9DBDA9-7B11-4140-867B-E881237F20DD}" type="slidenum">
              <a:rPr lang="en-US" smtClean="0"/>
              <a:pPr/>
              <a:t>4</a:t>
            </a:fld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3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r>
              <a:rPr lang="en-US" sz="1600" dirty="0" smtClean="0"/>
              <a:t>Page </a:t>
            </a:r>
            <a:r>
              <a:rPr lang="en-US" sz="1600" dirty="0" smtClean="0"/>
              <a:t>34-36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18872605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E79CA8-EA81-4FF9-8DC4-E684DB8FDFFD}" type="slidenum">
              <a:rPr lang="en-US" smtClean="0"/>
              <a:pPr/>
              <a:t>5</a:t>
            </a:fld>
            <a:endParaRPr lang="en-US" dirty="0"/>
          </a:p>
        </p:txBody>
      </p:sp>
      <p:pic>
        <p:nvPicPr>
          <p:cNvPr id="1026" name="Picture 2" descr="D:\CPHQ Materials for revision\P102020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5588000" y="-4191000"/>
            <a:ext cx="20320000" cy="15240000"/>
          </a:xfrm>
          <a:prstGeom prst="rect">
            <a:avLst/>
          </a:prstGeom>
          <a:noFill/>
        </p:spPr>
      </p:pic>
      <p:pic>
        <p:nvPicPr>
          <p:cNvPr id="1027" name="Picture 3" descr="D:\CPHQ Materials for revision\P102020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4572000" y="-4876800"/>
            <a:ext cx="20320000" cy="15240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2819887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8AE557-DF54-4DD4-90BB-E478564A45C6}" type="slidenum">
              <a:rPr lang="en-US" smtClean="0"/>
              <a:pPr/>
              <a:t>6</a:t>
            </a:fld>
            <a:endParaRPr lang="en-US" dirty="0"/>
          </a:p>
        </p:txBody>
      </p:sp>
      <p:pic>
        <p:nvPicPr>
          <p:cNvPr id="2050" name="Picture 2" descr="D:\CPHQ Materials for revision\P102020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676400" y="-6324600"/>
            <a:ext cx="23139400" cy="15240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6705551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8AE557-DF54-4DD4-90BB-E478564A45C6}" type="slidenum">
              <a:rPr lang="en-US" smtClean="0"/>
              <a:pPr/>
              <a:t>7</a:t>
            </a:fld>
            <a:endParaRPr lang="en-US" dirty="0"/>
          </a:p>
        </p:txBody>
      </p:sp>
      <p:pic>
        <p:nvPicPr>
          <p:cNvPr id="3074" name="Picture 2" descr="D:\CPHQ Materials for revision\P102020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3505200" y="-2514600"/>
            <a:ext cx="20320000" cy="15240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787243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Systems Thinking</a:t>
            </a:r>
            <a:endParaRPr lang="en-US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Who are the various owners of the process?</a:t>
            </a:r>
          </a:p>
          <a:p>
            <a:endParaRPr lang="en-US" dirty="0" smtClean="0"/>
          </a:p>
          <a:p>
            <a:r>
              <a:rPr lang="en-US" dirty="0" smtClean="0"/>
              <a:t>What group of people have some stake or ownership of different parts of the process?</a:t>
            </a:r>
          </a:p>
          <a:p>
            <a:endParaRPr lang="en-US" dirty="0" smtClean="0"/>
          </a:p>
          <a:p>
            <a:r>
              <a:rPr lang="en-US" dirty="0" smtClean="0"/>
              <a:t>You can address the symptoms, but until you address the problem you can not resolve it</a:t>
            </a:r>
          </a:p>
          <a:p>
            <a:endParaRPr lang="en-US" dirty="0" smtClean="0"/>
          </a:p>
          <a:p>
            <a:r>
              <a:rPr lang="en-US" dirty="0" smtClean="0"/>
              <a:t>Addressing the symptoms is call the Band-Aid approach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304800" y="81890"/>
            <a:ext cx="304800" cy="365125"/>
          </a:xfrm>
        </p:spPr>
        <p:txBody>
          <a:bodyPr/>
          <a:lstStyle/>
          <a:p>
            <a:fld id="{EB8AE557-DF54-4DD4-90BB-E478564A45C6}" type="slidenum">
              <a:rPr lang="en-US" smtClean="0"/>
              <a:pPr/>
              <a:t>8</a:t>
            </a:fld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7543800" y="228600"/>
            <a:ext cx="9906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Page 35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28857963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Medication Process</a:t>
            </a:r>
            <a:endParaRPr lang="en-US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 smtClean="0"/>
              <a:t>MD writes order</a:t>
            </a:r>
          </a:p>
          <a:p>
            <a:r>
              <a:rPr lang="en-US" sz="2800" dirty="0" smtClean="0"/>
              <a:t>Sent to Pharmacy by Nursing</a:t>
            </a:r>
          </a:p>
          <a:p>
            <a:r>
              <a:rPr lang="en-US" sz="2800" dirty="0" smtClean="0"/>
              <a:t>Pharmacy fills the order</a:t>
            </a:r>
          </a:p>
          <a:p>
            <a:r>
              <a:rPr lang="en-US" sz="2800" dirty="0" smtClean="0"/>
              <a:t>Pharmacy sends the medication up to the Nursing Unit</a:t>
            </a:r>
          </a:p>
          <a:p>
            <a:r>
              <a:rPr lang="en-US" sz="2800" dirty="0" smtClean="0"/>
              <a:t>Nurses give the medication</a:t>
            </a:r>
          </a:p>
          <a:p>
            <a:r>
              <a:rPr lang="en-US" sz="2800" dirty="0" smtClean="0"/>
              <a:t>Nurses &amp; MD monitors the patient’s condition</a:t>
            </a:r>
            <a:endParaRPr lang="en-US" sz="2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-10682" y="76200"/>
            <a:ext cx="762000" cy="365125"/>
          </a:xfrm>
        </p:spPr>
        <p:txBody>
          <a:bodyPr/>
          <a:lstStyle/>
          <a:p>
            <a:fld id="{EB8AE557-DF54-4DD4-90BB-E478564A45C6}" type="slidenum">
              <a:rPr lang="en-US" smtClean="0"/>
              <a:pPr/>
              <a:t>9</a:t>
            </a:fld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7391400" y="152400"/>
            <a:ext cx="13716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Page 35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393620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533400" y="685800"/>
            <a:ext cx="8229600" cy="704088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Medication Process</a:t>
            </a:r>
            <a:endParaRPr lang="en-US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81000" y="1600200"/>
            <a:ext cx="8229600" cy="4525963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What if the doctor’s handwriting can not be read and doctor is not available?</a:t>
            </a:r>
          </a:p>
          <a:p>
            <a:endParaRPr lang="en-US" dirty="0" smtClean="0"/>
          </a:p>
          <a:p>
            <a:r>
              <a:rPr lang="en-US" dirty="0" smtClean="0"/>
              <a:t>What </a:t>
            </a:r>
            <a:r>
              <a:rPr lang="en-US" dirty="0"/>
              <a:t>if the Pharmacy does not have a medication and does not contact the doctor until after clinic hours and the MD is not on call</a:t>
            </a:r>
            <a:r>
              <a:rPr lang="en-US" dirty="0" smtClean="0"/>
              <a:t>?</a:t>
            </a:r>
          </a:p>
          <a:p>
            <a:endParaRPr lang="en-US" dirty="0"/>
          </a:p>
          <a:p>
            <a:r>
              <a:rPr lang="en-US" dirty="0"/>
              <a:t>What if the Pharmacy decides not to fill it until later?   </a:t>
            </a:r>
          </a:p>
          <a:p>
            <a:endParaRPr lang="en-US" dirty="0"/>
          </a:p>
          <a:p>
            <a:r>
              <a:rPr lang="en-US" dirty="0"/>
              <a:t>What if Pharmacy decides to send the medication in 2 pouches instead of just one?</a:t>
            </a:r>
          </a:p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0" y="76200"/>
            <a:ext cx="762000" cy="365125"/>
          </a:xfrm>
        </p:spPr>
        <p:txBody>
          <a:bodyPr/>
          <a:lstStyle/>
          <a:p>
            <a:fld id="{EB8AE557-DF54-4DD4-90BB-E478564A45C6}" type="slidenum">
              <a:rPr lang="en-US" smtClean="0"/>
              <a:pPr/>
              <a:t>10</a:t>
            </a:fld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7543800" y="228600"/>
            <a:ext cx="9144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Page 35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17775723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609600"/>
            <a:ext cx="8229600" cy="704088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Medication Process</a:t>
            </a:r>
            <a:endParaRPr lang="en-US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752600"/>
            <a:ext cx="8229600" cy="4525963"/>
          </a:xfrm>
        </p:spPr>
        <p:txBody>
          <a:bodyPr>
            <a:normAutofit/>
          </a:bodyPr>
          <a:lstStyle/>
          <a:p>
            <a:r>
              <a:rPr lang="en-US" dirty="0" smtClean="0"/>
              <a:t>What if Nursing decides to change the times they administer the medications and does not tell the Pharmacy?</a:t>
            </a:r>
          </a:p>
          <a:p>
            <a:endParaRPr lang="en-US" dirty="0" smtClean="0"/>
          </a:p>
          <a:p>
            <a:r>
              <a:rPr lang="en-US" dirty="0"/>
              <a:t>What if it does not get to the unit until after the time it was needed?</a:t>
            </a:r>
          </a:p>
          <a:p>
            <a:endParaRPr lang="en-US" dirty="0"/>
          </a:p>
          <a:p>
            <a:r>
              <a:rPr lang="en-US" dirty="0"/>
              <a:t>What if the nurses are too busy to be able to give the medication on time?</a:t>
            </a:r>
          </a:p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0" y="25637"/>
            <a:ext cx="762000" cy="365125"/>
          </a:xfrm>
        </p:spPr>
        <p:txBody>
          <a:bodyPr/>
          <a:lstStyle/>
          <a:p>
            <a:fld id="{EB8AE557-DF54-4DD4-90BB-E478564A45C6}" type="slidenum">
              <a:rPr lang="en-US" smtClean="0"/>
              <a:pPr/>
              <a:t>11</a:t>
            </a:fld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7315200" y="152400"/>
            <a:ext cx="1143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Page 35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36668350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856488"/>
          </a:xfrm>
        </p:spPr>
        <p:txBody>
          <a:bodyPr>
            <a:normAutofit/>
          </a:bodyPr>
          <a:lstStyle/>
          <a:p>
            <a:r>
              <a:rPr lang="en-US" dirty="0" smtClean="0"/>
              <a:t>Systems Thinking</a:t>
            </a:r>
            <a:endParaRPr lang="en-US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447800"/>
            <a:ext cx="8229600" cy="4953000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You need to examine the players and determine who will be affected by any actions that you take</a:t>
            </a:r>
          </a:p>
          <a:p>
            <a:endParaRPr lang="en-US" dirty="0" smtClean="0"/>
          </a:p>
          <a:p>
            <a:r>
              <a:rPr lang="en-US" dirty="0" smtClean="0"/>
              <a:t>For Example:  You want to expand your clinic? </a:t>
            </a:r>
          </a:p>
          <a:p>
            <a:pPr lvl="1"/>
            <a:r>
              <a:rPr lang="en-US" dirty="0" smtClean="0"/>
              <a:t>How many more practitioners ?</a:t>
            </a:r>
          </a:p>
          <a:p>
            <a:pPr lvl="1"/>
            <a:r>
              <a:rPr lang="en-US" dirty="0" smtClean="0"/>
              <a:t>Nursing staff to run the clinic &amp; move patients around?</a:t>
            </a:r>
          </a:p>
          <a:p>
            <a:pPr lvl="1"/>
            <a:r>
              <a:rPr lang="en-US" dirty="0" smtClean="0"/>
              <a:t>Lab work increase of workload?</a:t>
            </a:r>
          </a:p>
          <a:p>
            <a:pPr lvl="1"/>
            <a:r>
              <a:rPr lang="en-US" dirty="0" smtClean="0"/>
              <a:t>Radiology increase of workload?</a:t>
            </a:r>
          </a:p>
          <a:p>
            <a:pPr lvl="1"/>
            <a:r>
              <a:rPr lang="en-US" dirty="0" smtClean="0"/>
              <a:t>Pharmacy have needed medications?</a:t>
            </a:r>
          </a:p>
          <a:p>
            <a:pPr lvl="1"/>
            <a:endParaRPr lang="en-US" dirty="0" smtClean="0"/>
          </a:p>
          <a:p>
            <a:r>
              <a:rPr lang="en-US" dirty="0" smtClean="0"/>
              <a:t>CAN NOT DO IT BY YOURSELF when you want to do something like this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-19228" y="-24925"/>
            <a:ext cx="762000" cy="365125"/>
          </a:xfrm>
        </p:spPr>
        <p:txBody>
          <a:bodyPr/>
          <a:lstStyle/>
          <a:p>
            <a:fld id="{EB8AE557-DF54-4DD4-90BB-E478564A45C6}" type="slidenum">
              <a:rPr lang="en-US" smtClean="0"/>
              <a:pPr/>
              <a:t>12</a:t>
            </a:fld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7925512" y="59323"/>
            <a:ext cx="9144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Page 35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13487568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8229600" cy="838200"/>
          </a:xfrm>
        </p:spPr>
        <p:txBody>
          <a:bodyPr/>
          <a:lstStyle/>
          <a:p>
            <a:r>
              <a:rPr lang="en-US" dirty="0"/>
              <a:t>STRATEGIC LEADERSHIP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9413362"/>
              </p:ext>
            </p:extLst>
          </p:nvPr>
        </p:nvGraphicFramePr>
        <p:xfrm>
          <a:off x="457200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8AE557-DF54-4DD4-90BB-E478564A45C6}" type="slidenum">
              <a:rPr lang="en-US" smtClean="0"/>
              <a:pPr/>
              <a:t>13</a:t>
            </a:fld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7010400" y="228600"/>
            <a:ext cx="12192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Pages </a:t>
            </a:r>
            <a:r>
              <a:rPr lang="en-US" sz="1600" dirty="0" smtClean="0"/>
              <a:t>36-37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4726832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819912"/>
          </a:xfrm>
        </p:spPr>
        <p:txBody>
          <a:bodyPr/>
          <a:lstStyle/>
          <a:p>
            <a:pPr algn="ctr"/>
            <a:r>
              <a:rPr lang="en-US" dirty="0" smtClean="0"/>
              <a:t>Good Strategic Leader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US" dirty="0" smtClean="0"/>
              <a:t>Anticipate the future</a:t>
            </a:r>
          </a:p>
          <a:p>
            <a:pPr>
              <a:lnSpc>
                <a:spcPct val="150000"/>
              </a:lnSpc>
            </a:pPr>
            <a:r>
              <a:rPr lang="en-US" dirty="0" smtClean="0"/>
              <a:t>Challenge the assumptions of others</a:t>
            </a:r>
          </a:p>
          <a:p>
            <a:pPr>
              <a:lnSpc>
                <a:spcPct val="150000"/>
              </a:lnSpc>
            </a:pPr>
            <a:r>
              <a:rPr lang="en-US" dirty="0" smtClean="0"/>
              <a:t>Interpret and understand information</a:t>
            </a:r>
          </a:p>
          <a:p>
            <a:pPr>
              <a:lnSpc>
                <a:spcPct val="150000"/>
              </a:lnSpc>
            </a:pPr>
            <a:r>
              <a:rPr lang="en-US" dirty="0" smtClean="0"/>
              <a:t>Decide courses of action</a:t>
            </a:r>
          </a:p>
          <a:p>
            <a:pPr>
              <a:lnSpc>
                <a:spcPct val="150000"/>
              </a:lnSpc>
            </a:pPr>
            <a:r>
              <a:rPr lang="en-US" dirty="0" smtClean="0"/>
              <a:t>Align others to the decision – no surprises</a:t>
            </a:r>
          </a:p>
          <a:p>
            <a:pPr>
              <a:lnSpc>
                <a:spcPct val="150000"/>
              </a:lnSpc>
            </a:pPr>
            <a:r>
              <a:rPr lang="en-US" dirty="0" smtClean="0"/>
              <a:t>Learn from decisions of others and yourself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F5010C-E62B-4A75-B80E-0C641C8D42DD}" type="slidenum">
              <a:rPr lang="en-US" smtClean="0"/>
              <a:t>14</a:t>
            </a:fld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7162800" y="152400"/>
            <a:ext cx="12954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Page </a:t>
            </a:r>
            <a:r>
              <a:rPr lang="en-US" sz="1600" dirty="0" smtClean="0"/>
              <a:t>36-37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200727354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667512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/>
              <a:t>Types of Organization Challenges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Many types of healthcare organizations</a:t>
            </a:r>
          </a:p>
          <a:p>
            <a:r>
              <a:rPr lang="en-US" dirty="0" smtClean="0"/>
              <a:t>There is no absolute taxonomy used to compare between types of facilities</a:t>
            </a:r>
          </a:p>
          <a:p>
            <a:endParaRPr lang="en-US" dirty="0"/>
          </a:p>
          <a:p>
            <a:r>
              <a:rPr lang="en-US" dirty="0" smtClean="0"/>
              <a:t>Payment models are changing – moving from sickness to wellness models; bundling, etc..</a:t>
            </a:r>
          </a:p>
          <a:p>
            <a:endParaRPr lang="en-US" dirty="0"/>
          </a:p>
          <a:p>
            <a:r>
              <a:rPr lang="en-US" dirty="0" smtClean="0"/>
              <a:t>Different systems &amp; structures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F5010C-E62B-4A75-B80E-0C641C8D42DD}" type="slidenum">
              <a:rPr lang="en-US" smtClean="0"/>
              <a:t>15</a:t>
            </a:fld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6858000" y="221736"/>
            <a:ext cx="14478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Page </a:t>
            </a:r>
            <a:r>
              <a:rPr lang="en-US" sz="1600" dirty="0" smtClean="0"/>
              <a:t>38-40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153023968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3" name="Rectangle 2"/>
          <p:cNvSpPr>
            <a:spLocks noGrp="1" noChangeArrowheads="1"/>
          </p:cNvSpPr>
          <p:nvPr>
            <p:ph type="title"/>
          </p:nvPr>
        </p:nvSpPr>
        <p:spPr>
          <a:xfrm>
            <a:off x="1295400" y="304800"/>
            <a:ext cx="7543800" cy="1143000"/>
          </a:xfrm>
        </p:spPr>
        <p:txBody>
          <a:bodyPr>
            <a:normAutofit fontScale="90000"/>
          </a:bodyPr>
          <a:lstStyle/>
          <a:p>
            <a:r>
              <a:rPr lang="en-US" dirty="0"/>
              <a:t>GOVERNANCE AND LEADERSHIP</a:t>
            </a:r>
            <a:endParaRPr lang="en-US" dirty="0" smtClean="0"/>
          </a:p>
        </p:txBody>
      </p:sp>
      <p:sp>
        <p:nvSpPr>
          <p:cNvPr id="61442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44D62D8A-865F-47FA-AFBB-AEAE37D441ED}" type="slidenum">
              <a:rPr lang="en-US" sz="1400"/>
              <a:pPr eaLnBrk="1" hangingPunct="1"/>
              <a:t>16</a:t>
            </a:fld>
            <a:endParaRPr lang="en-US" sz="1400" dirty="0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30546" y="4648200"/>
            <a:ext cx="2317304" cy="1981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Rectangle 1"/>
          <p:cNvSpPr/>
          <p:nvPr/>
        </p:nvSpPr>
        <p:spPr>
          <a:xfrm>
            <a:off x="381000" y="1676400"/>
            <a:ext cx="7906265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Arial" pitchFamily="34" charset="0"/>
              <a:buChar char="•"/>
            </a:pPr>
            <a:r>
              <a:rPr lang="en-US" sz="2800" b="1" dirty="0" smtClean="0"/>
              <a:t>Governing </a:t>
            </a:r>
            <a:r>
              <a:rPr lang="en-US" sz="2800" b="1" dirty="0"/>
              <a:t>Body</a:t>
            </a:r>
            <a:r>
              <a:rPr lang="en-US" sz="2800" dirty="0"/>
              <a:t>	</a:t>
            </a:r>
            <a:r>
              <a:rPr lang="en-US" sz="2400" dirty="0"/>
              <a:t>			</a:t>
            </a:r>
          </a:p>
          <a:p>
            <a:pPr marL="800100" lvl="1" indent="-342900">
              <a:buFont typeface="Arial" pitchFamily="34" charset="0"/>
              <a:buChar char="•"/>
            </a:pPr>
            <a:r>
              <a:rPr lang="en-US" sz="2400" dirty="0" smtClean="0"/>
              <a:t>Legal authority</a:t>
            </a:r>
          </a:p>
          <a:p>
            <a:pPr marL="800100" lvl="1" indent="-342900">
              <a:buFont typeface="Arial" pitchFamily="34" charset="0"/>
              <a:buChar char="•"/>
            </a:pPr>
            <a:r>
              <a:rPr lang="en-US" sz="2400" dirty="0"/>
              <a:t>	</a:t>
            </a:r>
            <a:r>
              <a:rPr lang="en-US" sz="2400" b="1" u="sng" dirty="0" smtClean="0">
                <a:solidFill>
                  <a:srgbClr val="FF0000"/>
                </a:solidFill>
              </a:rPr>
              <a:t>Ultimate responsibility</a:t>
            </a:r>
          </a:p>
          <a:p>
            <a:pPr lvl="1"/>
            <a:endParaRPr lang="en-US" sz="2400" dirty="0"/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400" dirty="0" smtClean="0"/>
              <a:t>Responsibilities:</a:t>
            </a:r>
          </a:p>
          <a:p>
            <a:pPr marL="1257300" lvl="2" indent="-342900">
              <a:buFont typeface="Arial" panose="020B0604020202020204" pitchFamily="34" charset="0"/>
              <a:buChar char="•"/>
            </a:pPr>
            <a:r>
              <a:rPr lang="en-US" sz="2400" dirty="0" smtClean="0"/>
              <a:t>Establish policies</a:t>
            </a:r>
          </a:p>
          <a:p>
            <a:pPr marL="1257300" lvl="2" indent="-342900">
              <a:buFont typeface="Arial" panose="020B0604020202020204" pitchFamily="34" charset="0"/>
              <a:buChar char="•"/>
            </a:pPr>
            <a:r>
              <a:rPr lang="en-US" sz="2400" dirty="0" smtClean="0"/>
              <a:t>Make strategic &amp; significant decisions</a:t>
            </a:r>
          </a:p>
          <a:p>
            <a:pPr marL="1257300" lvl="2" indent="-342900">
              <a:buFont typeface="Arial" panose="020B0604020202020204" pitchFamily="34" charset="0"/>
              <a:buChar char="•"/>
            </a:pPr>
            <a:r>
              <a:rPr lang="en-US" sz="2400" dirty="0" smtClean="0"/>
              <a:t>Oversee the organization’s activities</a:t>
            </a:r>
          </a:p>
          <a:p>
            <a:pPr lvl="1"/>
            <a:r>
              <a:rPr lang="en-US" sz="2400" dirty="0"/>
              <a:t>		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553200" y="152400"/>
            <a:ext cx="1524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Pages </a:t>
            </a:r>
            <a:r>
              <a:rPr lang="en-US" sz="1600" dirty="0" smtClean="0"/>
              <a:t>40-41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21877468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743712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/>
              <a:t>High Reliability Organization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7800"/>
            <a:ext cx="8229600" cy="5029200"/>
          </a:xfrm>
        </p:spPr>
        <p:txBody>
          <a:bodyPr>
            <a:normAutofit fontScale="77500" lnSpcReduction="20000"/>
          </a:bodyPr>
          <a:lstStyle/>
          <a:p>
            <a:r>
              <a:rPr lang="en-US" sz="2800" dirty="0" smtClean="0"/>
              <a:t>Those that achieve zero defects on quality outcomes</a:t>
            </a:r>
          </a:p>
          <a:p>
            <a:endParaRPr lang="en-US" sz="2800" dirty="0" smtClean="0"/>
          </a:p>
          <a:p>
            <a:r>
              <a:rPr lang="en-US" sz="2800" dirty="0" smtClean="0"/>
              <a:t>Systems in place  that ensure consistency in achieving goals and preventing errors</a:t>
            </a:r>
          </a:p>
          <a:p>
            <a:endParaRPr lang="en-US" sz="2800" dirty="0" smtClean="0"/>
          </a:p>
          <a:p>
            <a:r>
              <a:rPr lang="en-US" sz="2800" dirty="0" smtClean="0"/>
              <a:t>Hardwire certain tools, behaviors, techniques</a:t>
            </a:r>
          </a:p>
          <a:p>
            <a:endParaRPr lang="en-US" sz="2800" dirty="0" smtClean="0"/>
          </a:p>
          <a:p>
            <a:r>
              <a:rPr lang="en-US" sz="2800" dirty="0" smtClean="0"/>
              <a:t>All in the organization must work together</a:t>
            </a:r>
          </a:p>
          <a:p>
            <a:endParaRPr lang="en-US" dirty="0" smtClean="0"/>
          </a:p>
          <a:p>
            <a:r>
              <a:rPr lang="en-US" b="1" dirty="0" smtClean="0"/>
              <a:t>Five high reliability factors:</a:t>
            </a:r>
          </a:p>
          <a:p>
            <a:pPr lvl="1"/>
            <a:r>
              <a:rPr lang="en-US" dirty="0" smtClean="0"/>
              <a:t>Preoccupation with failure </a:t>
            </a:r>
          </a:p>
          <a:p>
            <a:pPr lvl="1"/>
            <a:r>
              <a:rPr lang="en-US" dirty="0" smtClean="0"/>
              <a:t>Reluctance to simplifications </a:t>
            </a:r>
          </a:p>
          <a:p>
            <a:pPr lvl="1"/>
            <a:r>
              <a:rPr lang="en-US" dirty="0" smtClean="0"/>
              <a:t>Sensitivity to operations </a:t>
            </a:r>
          </a:p>
          <a:p>
            <a:pPr lvl="1"/>
            <a:r>
              <a:rPr lang="en-US" dirty="0" smtClean="0"/>
              <a:t>Commitment to resilience </a:t>
            </a:r>
          </a:p>
          <a:p>
            <a:pPr lvl="1"/>
            <a:r>
              <a:rPr lang="en-US" dirty="0" smtClean="0"/>
              <a:t>Deference to expertise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F5010C-E62B-4A75-B80E-0C641C8D42DD}" type="slidenum">
              <a:rPr lang="en-US" smtClean="0"/>
              <a:t>17</a:t>
            </a:fld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7315200" y="76200"/>
            <a:ext cx="14478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Page </a:t>
            </a:r>
            <a:r>
              <a:rPr lang="en-US" sz="1600" dirty="0" smtClean="0"/>
              <a:t>42-43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158089043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972312"/>
          </a:xfrm>
        </p:spPr>
        <p:txBody>
          <a:bodyPr/>
          <a:lstStyle/>
          <a:p>
            <a:pPr algn="ctr"/>
            <a:r>
              <a:rPr lang="en-US" dirty="0" smtClean="0"/>
              <a:t>High </a:t>
            </a:r>
            <a:r>
              <a:rPr lang="en-US" dirty="0"/>
              <a:t>R</a:t>
            </a:r>
            <a:r>
              <a:rPr lang="en-US" dirty="0" smtClean="0"/>
              <a:t>eliability Organizations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Preoccupation with failure </a:t>
            </a:r>
            <a:endParaRPr lang="en-US" dirty="0" smtClean="0"/>
          </a:p>
          <a:p>
            <a:pPr lvl="1"/>
            <a:r>
              <a:rPr lang="en-US" dirty="0" smtClean="0"/>
              <a:t>All staff think how their work might break down</a:t>
            </a:r>
          </a:p>
          <a:p>
            <a:pPr lvl="1"/>
            <a:r>
              <a:rPr lang="en-US" dirty="0" smtClean="0"/>
              <a:t>Shared attentiveness &amp; share concerns</a:t>
            </a:r>
          </a:p>
          <a:p>
            <a:pPr lvl="1"/>
            <a:r>
              <a:rPr lang="en-US" dirty="0" smtClean="0"/>
              <a:t>Look into near misses to prevent errors</a:t>
            </a:r>
          </a:p>
          <a:p>
            <a:pPr lvl="1"/>
            <a:endParaRPr lang="en-US" dirty="0" smtClean="0"/>
          </a:p>
          <a:p>
            <a:r>
              <a:rPr lang="en-US" dirty="0" smtClean="0"/>
              <a:t>Reluctance </a:t>
            </a:r>
            <a:r>
              <a:rPr lang="en-US" dirty="0"/>
              <a:t>to </a:t>
            </a:r>
            <a:r>
              <a:rPr lang="en-US" dirty="0" smtClean="0"/>
              <a:t>simplifications </a:t>
            </a:r>
          </a:p>
          <a:p>
            <a:pPr lvl="1"/>
            <a:r>
              <a:rPr lang="en-US" dirty="0" smtClean="0"/>
              <a:t>Reluctance to accept simple explanations</a:t>
            </a:r>
          </a:p>
          <a:p>
            <a:pPr lvl="1"/>
            <a:r>
              <a:rPr lang="en-US" dirty="0" smtClean="0"/>
              <a:t>Recognize risk of Band-Aid approaches &amp; not digging deep enough</a:t>
            </a:r>
          </a:p>
          <a:p>
            <a:pPr lvl="1"/>
            <a:r>
              <a:rPr lang="en-US" dirty="0" smtClean="0"/>
              <a:t>Challenge long held beliefs</a:t>
            </a:r>
          </a:p>
          <a:p>
            <a:pPr lvl="1"/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20B48-7736-4135-ADE9-96D3F58DA1C4}" type="slidenum">
              <a:rPr lang="en-US" smtClean="0"/>
              <a:t>18</a:t>
            </a:fld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7239000" y="124129"/>
            <a:ext cx="12954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Page 42-43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339572694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896112"/>
          </a:xfrm>
        </p:spPr>
        <p:txBody>
          <a:bodyPr/>
          <a:lstStyle/>
          <a:p>
            <a:pPr algn="ctr"/>
            <a:r>
              <a:rPr lang="en-US" dirty="0"/>
              <a:t>High Reliability Organizations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Sensitivity to </a:t>
            </a:r>
            <a:r>
              <a:rPr lang="en-US" dirty="0" smtClean="0"/>
              <a:t>operations</a:t>
            </a:r>
          </a:p>
          <a:p>
            <a:pPr lvl="1"/>
            <a:r>
              <a:rPr lang="en-US" dirty="0" smtClean="0"/>
              <a:t>Aware of how operations, processes &amp; systems affect the organization</a:t>
            </a:r>
          </a:p>
          <a:p>
            <a:pPr lvl="1"/>
            <a:r>
              <a:rPr lang="en-US" dirty="0" smtClean="0"/>
              <a:t>Know what is working well and what is not</a:t>
            </a:r>
          </a:p>
          <a:p>
            <a:pPr lvl="1"/>
            <a:r>
              <a:rPr lang="en-US" dirty="0" smtClean="0"/>
              <a:t>Transparency is good</a:t>
            </a:r>
          </a:p>
          <a:p>
            <a:pPr lvl="1"/>
            <a:endParaRPr lang="en-US" dirty="0"/>
          </a:p>
          <a:p>
            <a:r>
              <a:rPr lang="en-US" dirty="0" smtClean="0"/>
              <a:t>Deference </a:t>
            </a:r>
            <a:r>
              <a:rPr lang="en-US" dirty="0"/>
              <a:t>to </a:t>
            </a:r>
            <a:r>
              <a:rPr lang="en-US" dirty="0" smtClean="0"/>
              <a:t>expertise</a:t>
            </a:r>
          </a:p>
          <a:p>
            <a:pPr lvl="1"/>
            <a:r>
              <a:rPr lang="en-US" dirty="0" smtClean="0"/>
              <a:t>Listen to people with the most knowledge and expertise</a:t>
            </a:r>
          </a:p>
          <a:p>
            <a:pPr lvl="1"/>
            <a:r>
              <a:rPr lang="en-US" dirty="0" smtClean="0"/>
              <a:t>Listen to staff &amp; find ways to use their input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20B48-7736-4135-ADE9-96D3F58DA1C4}" type="slidenum">
              <a:rPr lang="en-US" smtClean="0"/>
              <a:t>19</a:t>
            </a:fld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7315200" y="76200"/>
            <a:ext cx="12954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Page 42-43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165866238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819912"/>
          </a:xfrm>
        </p:spPr>
        <p:txBody>
          <a:bodyPr/>
          <a:lstStyle/>
          <a:p>
            <a:pPr algn="ctr"/>
            <a:r>
              <a:rPr lang="en-US" dirty="0"/>
              <a:t>High Reliability Organizations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Commitment to resilience </a:t>
            </a:r>
            <a:endParaRPr lang="en-US" dirty="0" smtClean="0"/>
          </a:p>
          <a:p>
            <a:pPr lvl="1"/>
            <a:r>
              <a:rPr lang="en-US" dirty="0" smtClean="0"/>
              <a:t>Relentless</a:t>
            </a:r>
          </a:p>
          <a:p>
            <a:pPr lvl="1"/>
            <a:r>
              <a:rPr lang="en-US" dirty="0" smtClean="0"/>
              <a:t>Stay the course</a:t>
            </a:r>
          </a:p>
          <a:p>
            <a:pPr lvl="1"/>
            <a:r>
              <a:rPr lang="en-US" dirty="0" smtClean="0"/>
              <a:t>Prepared how to respond to failures &amp; find new solutions</a:t>
            </a:r>
          </a:p>
          <a:p>
            <a:pPr lvl="1"/>
            <a:r>
              <a:rPr lang="en-US" dirty="0" smtClean="0"/>
              <a:t>Swift problem solving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20B48-7736-4135-ADE9-96D3F58DA1C4}" type="slidenum">
              <a:rPr lang="en-US" smtClean="0"/>
              <a:t>20</a:t>
            </a:fld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7162800" y="152400"/>
            <a:ext cx="14478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Page 42-43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324340129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9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52400"/>
            <a:ext cx="8229600" cy="1066800"/>
          </a:xfrm>
        </p:spPr>
        <p:txBody>
          <a:bodyPr>
            <a:normAutofit/>
          </a:bodyPr>
          <a:lstStyle/>
          <a:p>
            <a:pPr algn="ctr"/>
            <a:r>
              <a:rPr lang="en-US" dirty="0"/>
              <a:t>Leadership Styles</a:t>
            </a:r>
            <a:endParaRPr lang="en-US" dirty="0" smtClean="0"/>
          </a:p>
        </p:txBody>
      </p:sp>
      <p:sp>
        <p:nvSpPr>
          <p:cNvPr id="60420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70000"/>
              </a:lnSpc>
            </a:pPr>
            <a:endParaRPr lang="en-US" dirty="0" smtClean="0"/>
          </a:p>
          <a:p>
            <a:pPr eaLnBrk="1" hangingPunct="1">
              <a:lnSpc>
                <a:spcPct val="70000"/>
              </a:lnSpc>
            </a:pPr>
            <a:endParaRPr lang="en-US" dirty="0" smtClean="0"/>
          </a:p>
        </p:txBody>
      </p:sp>
      <p:sp>
        <p:nvSpPr>
          <p:cNvPr id="60418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CDF6A7B9-49FC-4D85-80ED-26739737C60E}" type="slidenum">
              <a:rPr lang="en-US" sz="1400"/>
              <a:pPr eaLnBrk="1" hangingPunct="1"/>
              <a:t>21</a:t>
            </a:fld>
            <a:endParaRPr lang="en-US" sz="1400" dirty="0"/>
          </a:p>
        </p:txBody>
      </p:sp>
      <p:graphicFrame>
        <p:nvGraphicFramePr>
          <p:cNvPr id="2" name="Diagram 1"/>
          <p:cNvGraphicFramePr/>
          <p:nvPr>
            <p:extLst>
              <p:ext uri="{D42A27DB-BD31-4B8C-83A1-F6EECF244321}">
                <p14:modId xmlns:p14="http://schemas.microsoft.com/office/powerpoint/2010/main" val="684630223"/>
              </p:ext>
            </p:extLst>
          </p:nvPr>
        </p:nvGraphicFramePr>
        <p:xfrm>
          <a:off x="762000" y="1397000"/>
          <a:ext cx="7543800" cy="5003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6895070" y="65501"/>
            <a:ext cx="12954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Pages </a:t>
            </a:r>
            <a:r>
              <a:rPr lang="en-US" sz="1600" dirty="0" smtClean="0"/>
              <a:t>47-49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18087236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990600"/>
            <a:ext cx="8229600" cy="591312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/>
              <a:t>Financial Benefits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81200"/>
            <a:ext cx="8229600" cy="4724400"/>
          </a:xfrm>
        </p:spPr>
        <p:txBody>
          <a:bodyPr>
            <a:normAutofit/>
          </a:bodyPr>
          <a:lstStyle/>
          <a:p>
            <a:r>
              <a:rPr lang="en-US" dirty="0" smtClean="0"/>
              <a:t>Cost of Quality (COQ)– costs to prevent  non-conformance from happening &amp; cost incurred when non-conformance occurs (cost of poor quality)</a:t>
            </a:r>
          </a:p>
          <a:p>
            <a:endParaRPr lang="en-US" dirty="0" smtClean="0"/>
          </a:p>
          <a:p>
            <a:r>
              <a:rPr lang="en-US" dirty="0" smtClean="0"/>
              <a:t>Cost of Poor </a:t>
            </a:r>
            <a:r>
              <a:rPr lang="en-US" dirty="0"/>
              <a:t>Q</a:t>
            </a:r>
            <a:r>
              <a:rPr lang="en-US" dirty="0" smtClean="0"/>
              <a:t>uality (COPQ)– medical errors and provision of service that can be improved to provide better outcomes for the patient</a:t>
            </a:r>
          </a:p>
          <a:p>
            <a:endParaRPr lang="en-US" dirty="0"/>
          </a:p>
          <a:p>
            <a:r>
              <a:rPr lang="en-US" dirty="0" smtClean="0"/>
              <a:t>Cost benefit analysis should be completed when want to make improvements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F5010C-E62B-4A75-B80E-0C641C8D42DD}" type="slidenum">
              <a:rPr lang="en-US" smtClean="0"/>
              <a:t>22</a:t>
            </a:fld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6858000" y="152400"/>
            <a:ext cx="12192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Page </a:t>
            </a:r>
            <a:r>
              <a:rPr lang="en-US" sz="1600" dirty="0" smtClean="0"/>
              <a:t>50-51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375506393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0" y="304800"/>
            <a:ext cx="6934200" cy="1524000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/>
              <a:t>Financial Benefits of </a:t>
            </a:r>
            <a:br>
              <a:rPr lang="en-US" dirty="0" smtClean="0"/>
            </a:br>
            <a:r>
              <a:rPr lang="en-US" dirty="0" smtClean="0"/>
              <a:t>Quality Program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14258"/>
            <a:ext cx="8229600" cy="4953000"/>
          </a:xfrm>
        </p:spPr>
        <p:txBody>
          <a:bodyPr>
            <a:normAutofit/>
          </a:bodyPr>
          <a:lstStyle/>
          <a:p>
            <a:r>
              <a:rPr lang="en-US" sz="2800" dirty="0" smtClean="0"/>
              <a:t>Understand and use concepts of error-free and cost of quality as well as cost of poor quality</a:t>
            </a:r>
          </a:p>
          <a:p>
            <a:endParaRPr lang="en-US" sz="2800" dirty="0" smtClean="0"/>
          </a:p>
          <a:p>
            <a:r>
              <a:rPr lang="en-US" sz="2800" dirty="0" smtClean="0"/>
              <a:t>Use quality tools, etc.. to decrease costs by improving systems &amp; processes</a:t>
            </a:r>
          </a:p>
          <a:p>
            <a:pPr lvl="1"/>
            <a:r>
              <a:rPr lang="en-US" sz="2400" dirty="0" smtClean="0"/>
              <a:t>Use quality tools to remove unnecessary steps in the process</a:t>
            </a:r>
          </a:p>
          <a:p>
            <a:pPr lvl="1"/>
            <a:endParaRPr lang="en-US" sz="2400" dirty="0"/>
          </a:p>
          <a:p>
            <a:r>
              <a:rPr lang="en-US" sz="2800" dirty="0" smtClean="0"/>
              <a:t>Use Financial Benefits to support the proposal of improvement projects</a:t>
            </a:r>
            <a:endParaRPr lang="en-US" sz="2800" dirty="0"/>
          </a:p>
        </p:txBody>
      </p:sp>
      <p:pic>
        <p:nvPicPr>
          <p:cNvPr id="3379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609600"/>
            <a:ext cx="1347537" cy="9144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F8AEC9-F359-4384-8829-36F217D1912F}" type="slidenum">
              <a:rPr lang="en-US" smtClean="0"/>
              <a:pPr/>
              <a:t>23</a:t>
            </a:fld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7239000" y="152400"/>
            <a:ext cx="14478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Page 50-51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7337549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501251"/>
            <a:ext cx="8229600" cy="704088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/>
              <a:t>Strategic Planning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4648200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How the organization indicates the way it plans to progress towards a desired state</a:t>
            </a:r>
          </a:p>
          <a:p>
            <a:endParaRPr lang="en-US" dirty="0" smtClean="0"/>
          </a:p>
          <a:p>
            <a:r>
              <a:rPr lang="en-US" dirty="0" smtClean="0"/>
              <a:t>Systematic</a:t>
            </a:r>
            <a:r>
              <a:rPr lang="en-US" dirty="0"/>
              <a:t> </a:t>
            </a:r>
            <a:r>
              <a:rPr lang="en-US" dirty="0" smtClean="0"/>
              <a:t>&amp; rational process, with establishment of long &amp; short term goals</a:t>
            </a:r>
          </a:p>
          <a:p>
            <a:endParaRPr lang="en-US" dirty="0" smtClean="0"/>
          </a:p>
          <a:p>
            <a:r>
              <a:rPr lang="en-US" dirty="0" smtClean="0"/>
              <a:t>Key Tools &amp; processes used in healthcare:</a:t>
            </a:r>
          </a:p>
          <a:p>
            <a:pPr lvl="1"/>
            <a:r>
              <a:rPr lang="en-US" u="sng" dirty="0" smtClean="0"/>
              <a:t>Forecasting</a:t>
            </a:r>
            <a:r>
              <a:rPr lang="en-US" dirty="0" smtClean="0"/>
              <a:t> - what will come in the future</a:t>
            </a:r>
          </a:p>
          <a:p>
            <a:pPr lvl="1"/>
            <a:r>
              <a:rPr lang="en-US" u="sng" dirty="0" smtClean="0"/>
              <a:t>Prioritization </a:t>
            </a:r>
            <a:r>
              <a:rPr lang="en-US" dirty="0" smtClean="0"/>
              <a:t>- of importance of projects</a:t>
            </a:r>
          </a:p>
          <a:p>
            <a:pPr lvl="1"/>
            <a:r>
              <a:rPr lang="en-US" u="sng" dirty="0" smtClean="0"/>
              <a:t>Predictive analysis </a:t>
            </a:r>
            <a:r>
              <a:rPr lang="en-US" dirty="0" smtClean="0"/>
              <a:t>– predicting outcomes using technology and statistical methods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F5010C-E62B-4A75-B80E-0C641C8D42DD}" type="slidenum">
              <a:rPr lang="en-US" smtClean="0"/>
              <a:t>24</a:t>
            </a:fld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6781800" y="152400"/>
            <a:ext cx="13716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Pages </a:t>
            </a:r>
            <a:r>
              <a:rPr lang="en-US" sz="1600" dirty="0" smtClean="0"/>
              <a:t>51-53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373122081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5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609600"/>
            <a:ext cx="8229600" cy="838200"/>
          </a:xfrm>
          <a:noFill/>
        </p:spPr>
        <p:txBody>
          <a:bodyPr/>
          <a:lstStyle/>
          <a:p>
            <a:pPr algn="ctr" eaLnBrk="1" hangingPunct="1"/>
            <a:r>
              <a:rPr lang="en-US" dirty="0" smtClean="0"/>
              <a:t>STRATEGIC PLANNING PROCESS</a:t>
            </a:r>
            <a:endParaRPr lang="en-US" sz="3200" dirty="0" smtClean="0"/>
          </a:p>
        </p:txBody>
      </p:sp>
      <p:sp>
        <p:nvSpPr>
          <p:cNvPr id="64516" name="Rectangle 3"/>
          <p:cNvSpPr>
            <a:spLocks noGrp="1" noChangeArrowheads="1"/>
          </p:cNvSpPr>
          <p:nvPr>
            <p:ph idx="1"/>
          </p:nvPr>
        </p:nvSpPr>
        <p:spPr>
          <a:xfrm>
            <a:off x="685800" y="1371600"/>
            <a:ext cx="8001000" cy="4953000"/>
          </a:xfrm>
          <a:noFill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>
            <a:normAutofit/>
          </a:bodyPr>
          <a:lstStyle/>
          <a:p>
            <a:pPr eaLnBrk="1" hangingPunct="1">
              <a:lnSpc>
                <a:spcPct val="150000"/>
              </a:lnSpc>
            </a:pPr>
            <a:r>
              <a:rPr lang="en-US" sz="3600" dirty="0" smtClean="0"/>
              <a:t>Ongoing look into the future	</a:t>
            </a:r>
          </a:p>
          <a:p>
            <a:pPr lvl="1">
              <a:lnSpc>
                <a:spcPct val="150000"/>
              </a:lnSpc>
            </a:pPr>
            <a:r>
              <a:rPr lang="en-US" sz="2800" dirty="0" smtClean="0">
                <a:solidFill>
                  <a:srgbClr val="1C098D"/>
                </a:solidFill>
              </a:rPr>
              <a:t>Step 1</a:t>
            </a:r>
            <a:r>
              <a:rPr lang="en-US" sz="2800" dirty="0" smtClean="0">
                <a:solidFill>
                  <a:schemeClr val="accent1"/>
                </a:solidFill>
              </a:rPr>
              <a:t>:</a:t>
            </a:r>
            <a:r>
              <a:rPr lang="en-US" sz="2800" dirty="0" smtClean="0"/>
              <a:t>  External Analysis			</a:t>
            </a:r>
          </a:p>
          <a:p>
            <a:pPr lvl="1">
              <a:lnSpc>
                <a:spcPct val="150000"/>
              </a:lnSpc>
            </a:pPr>
            <a:r>
              <a:rPr lang="en-US" sz="2800" dirty="0" smtClean="0">
                <a:solidFill>
                  <a:srgbClr val="1F298D"/>
                </a:solidFill>
              </a:rPr>
              <a:t>Step 2</a:t>
            </a:r>
            <a:r>
              <a:rPr lang="en-US" sz="2800" dirty="0" smtClean="0">
                <a:solidFill>
                  <a:schemeClr val="accent1"/>
                </a:solidFill>
              </a:rPr>
              <a:t>:</a:t>
            </a:r>
            <a:r>
              <a:rPr lang="en-US" sz="2800" dirty="0" smtClean="0"/>
              <a:t>  Internal Analysis</a:t>
            </a:r>
          </a:p>
          <a:p>
            <a:pPr lvl="1">
              <a:lnSpc>
                <a:spcPct val="150000"/>
              </a:lnSpc>
            </a:pPr>
            <a:r>
              <a:rPr lang="en-US" sz="2800" dirty="0" smtClean="0">
                <a:solidFill>
                  <a:srgbClr val="1B247B"/>
                </a:solidFill>
              </a:rPr>
              <a:t>Step 3</a:t>
            </a:r>
            <a:r>
              <a:rPr lang="en-US" sz="2800" dirty="0" smtClean="0">
                <a:solidFill>
                  <a:schemeClr val="accent1"/>
                </a:solidFill>
              </a:rPr>
              <a:t>:</a:t>
            </a:r>
            <a:r>
              <a:rPr lang="en-US" sz="2800" dirty="0" smtClean="0"/>
              <a:t>  Issue Analysis (SWOT)	</a:t>
            </a:r>
          </a:p>
          <a:p>
            <a:pPr lvl="1">
              <a:lnSpc>
                <a:spcPct val="150000"/>
              </a:lnSpc>
            </a:pPr>
            <a:r>
              <a:rPr lang="en-US" sz="2800" dirty="0" smtClean="0">
                <a:solidFill>
                  <a:srgbClr val="1F298D"/>
                </a:solidFill>
              </a:rPr>
              <a:t>Step 4</a:t>
            </a:r>
            <a:r>
              <a:rPr lang="en-US" sz="2800" dirty="0" smtClean="0">
                <a:solidFill>
                  <a:schemeClr val="accent1"/>
                </a:solidFill>
              </a:rPr>
              <a:t>:</a:t>
            </a:r>
            <a:r>
              <a:rPr lang="en-US" sz="2800" dirty="0" smtClean="0"/>
              <a:t>  Mission, Vision, Values</a:t>
            </a:r>
          </a:p>
          <a:p>
            <a:pPr lvl="1">
              <a:lnSpc>
                <a:spcPct val="150000"/>
              </a:lnSpc>
            </a:pPr>
            <a:r>
              <a:rPr lang="en-US" sz="2800" dirty="0" smtClean="0">
                <a:solidFill>
                  <a:srgbClr val="1C2680"/>
                </a:solidFill>
              </a:rPr>
              <a:t>Step 5</a:t>
            </a:r>
            <a:r>
              <a:rPr lang="en-US" sz="2800" dirty="0" smtClean="0">
                <a:solidFill>
                  <a:schemeClr val="accent1"/>
                </a:solidFill>
              </a:rPr>
              <a:t>:</a:t>
            </a:r>
            <a:r>
              <a:rPr lang="en-US" sz="2800" dirty="0" smtClean="0"/>
              <a:t>  Organizational Goals &amp; Objectives 	</a:t>
            </a:r>
            <a:r>
              <a:rPr lang="en-US" sz="1600" dirty="0" smtClean="0"/>
              <a:t>		</a:t>
            </a:r>
          </a:p>
        </p:txBody>
      </p:sp>
      <p:sp>
        <p:nvSpPr>
          <p:cNvPr id="64514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2611CB33-5A96-401C-B76B-38F9E1F86827}" type="slidenum">
              <a:rPr lang="en-US" sz="1400"/>
              <a:pPr eaLnBrk="1" hangingPunct="1"/>
              <a:t>25</a:t>
            </a:fld>
            <a:endParaRPr lang="en-US" sz="1400" dirty="0"/>
          </a:p>
        </p:txBody>
      </p:sp>
      <p:graphicFrame>
        <p:nvGraphicFramePr>
          <p:cNvPr id="64518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29412538"/>
              </p:ext>
            </p:extLst>
          </p:nvPr>
        </p:nvGraphicFramePr>
        <p:xfrm>
          <a:off x="6350000" y="2438400"/>
          <a:ext cx="2794000" cy="2057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6" name="ClipArt" r:id="rId4" imgW="3404103" imgH="3468986" progId="">
                  <p:embed/>
                </p:oleObj>
              </mc:Choice>
              <mc:Fallback>
                <p:oleObj name="ClipArt" r:id="rId4" imgW="3404103" imgH="3468986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350000" y="2438400"/>
                        <a:ext cx="2794000" cy="20574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6858000" y="152400"/>
            <a:ext cx="13716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Pages </a:t>
            </a:r>
            <a:r>
              <a:rPr lang="en-US" sz="1600" dirty="0" smtClean="0"/>
              <a:t>53-55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20324628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229600" cy="914400"/>
          </a:xfrm>
        </p:spPr>
        <p:txBody>
          <a:bodyPr/>
          <a:lstStyle/>
          <a:p>
            <a:pPr algn="ctr"/>
            <a:r>
              <a:rPr lang="en-US" dirty="0" smtClean="0"/>
              <a:t>Mission, Vision, Values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48557508"/>
              </p:ext>
            </p:extLst>
          </p:nvPr>
        </p:nvGraphicFramePr>
        <p:xfrm>
          <a:off x="457200" y="1143000"/>
          <a:ext cx="8229600" cy="49831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5105400" y="1524000"/>
            <a:ext cx="9906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Why we are here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1143000" y="3875903"/>
            <a:ext cx="1371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Where we want to be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6934200" y="4953000"/>
            <a:ext cx="1143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How we practice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8AE557-DF54-4DD4-90BB-E478564A45C6}" type="slidenum">
              <a:rPr lang="en-US" smtClean="0"/>
              <a:pPr/>
              <a:t>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59599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819912"/>
          </a:xfrm>
        </p:spPr>
        <p:txBody>
          <a:bodyPr/>
          <a:lstStyle/>
          <a:p>
            <a:pPr algn="ctr"/>
            <a:r>
              <a:rPr lang="en-US" dirty="0" smtClean="0"/>
              <a:t>Leadership in Quality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5181600"/>
          </a:xfrm>
        </p:spPr>
        <p:txBody>
          <a:bodyPr>
            <a:normAutofit fontScale="92500" lnSpcReduction="10000"/>
          </a:bodyPr>
          <a:lstStyle/>
          <a:p>
            <a:pPr>
              <a:lnSpc>
                <a:spcPct val="150000"/>
              </a:lnSpc>
            </a:pPr>
            <a:r>
              <a:rPr lang="en-US" dirty="0"/>
              <a:t>Leadership is responsible for meeting all the regulations and accreditation </a:t>
            </a:r>
            <a:r>
              <a:rPr lang="en-US" dirty="0" smtClean="0"/>
              <a:t>requirements, as well as quality initiatives</a:t>
            </a:r>
          </a:p>
          <a:p>
            <a:pPr>
              <a:lnSpc>
                <a:spcPct val="150000"/>
              </a:lnSpc>
            </a:pPr>
            <a:endParaRPr lang="en-US" dirty="0" smtClean="0"/>
          </a:p>
          <a:p>
            <a:pPr>
              <a:lnSpc>
                <a:spcPct val="150000"/>
              </a:lnSpc>
            </a:pPr>
            <a:r>
              <a:rPr lang="en-US" dirty="0" smtClean="0"/>
              <a:t>Leadership </a:t>
            </a:r>
            <a:r>
              <a:rPr lang="en-US" dirty="0"/>
              <a:t>must have a system and structure to support the quality efforts and positive outcomes</a:t>
            </a:r>
          </a:p>
          <a:p>
            <a:pPr>
              <a:lnSpc>
                <a:spcPct val="150000"/>
              </a:lnSpc>
            </a:pPr>
            <a:endParaRPr lang="en-US" dirty="0"/>
          </a:p>
          <a:p>
            <a:pPr>
              <a:lnSpc>
                <a:spcPct val="150000"/>
              </a:lnSpc>
            </a:pPr>
            <a:r>
              <a:rPr lang="en-US" dirty="0" smtClean="0"/>
              <a:t>When leadership is involved from the top, quality activities are sustained and outcomes accomplished</a:t>
            </a:r>
          </a:p>
          <a:p>
            <a:pPr>
              <a:lnSpc>
                <a:spcPct val="150000"/>
              </a:lnSpc>
            </a:pP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F5010C-E62B-4A75-B80E-0C641C8D42DD}" type="slidenum">
              <a:rPr lang="en-US" smtClean="0"/>
              <a:t>27</a:t>
            </a:fld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6705600" y="228600"/>
            <a:ext cx="13716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Page </a:t>
            </a:r>
            <a:r>
              <a:rPr lang="en-US" sz="1600" dirty="0" smtClean="0"/>
              <a:t>55-57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98246844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819912"/>
          </a:xfrm>
        </p:spPr>
        <p:txBody>
          <a:bodyPr/>
          <a:lstStyle/>
          <a:p>
            <a:pPr algn="ctr"/>
            <a:r>
              <a:rPr lang="en-US" dirty="0"/>
              <a:t>Leadership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lnSpc>
                <a:spcPct val="150000"/>
              </a:lnSpc>
            </a:pPr>
            <a:r>
              <a:rPr lang="en-US" dirty="0"/>
              <a:t>Leaders MUST communicate organizational goals that will lead to improvements in &amp; sustainment of </a:t>
            </a:r>
            <a:r>
              <a:rPr lang="en-US" dirty="0" smtClean="0"/>
              <a:t>quality</a:t>
            </a:r>
          </a:p>
          <a:p>
            <a:pPr>
              <a:lnSpc>
                <a:spcPct val="150000"/>
              </a:lnSpc>
            </a:pPr>
            <a:endParaRPr lang="en-US" dirty="0"/>
          </a:p>
          <a:p>
            <a:pPr>
              <a:lnSpc>
                <a:spcPct val="150000"/>
              </a:lnSpc>
            </a:pPr>
            <a:r>
              <a:rPr lang="en-US" dirty="0" smtClean="0"/>
              <a:t>Leadership must work with many groups within the organization (physicians, clinical &amp; non-clinical staff)</a:t>
            </a:r>
          </a:p>
          <a:p>
            <a:pPr>
              <a:lnSpc>
                <a:spcPct val="150000"/>
              </a:lnSpc>
            </a:pPr>
            <a:endParaRPr lang="en-US" dirty="0"/>
          </a:p>
          <a:p>
            <a:pPr>
              <a:lnSpc>
                <a:spcPct val="150000"/>
              </a:lnSpc>
            </a:pPr>
            <a:r>
              <a:rPr lang="en-US" dirty="0"/>
              <a:t>Education and support must be provided </a:t>
            </a:r>
            <a:r>
              <a:rPr lang="en-US" dirty="0" smtClean="0"/>
              <a:t>to all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20B48-7736-4135-ADE9-96D3F58DA1C4}" type="slidenum">
              <a:rPr lang="en-US" smtClean="0"/>
              <a:t>28</a:t>
            </a:fld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6477000" y="228600"/>
            <a:ext cx="18288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Pages 55-57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16436174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" y="643354"/>
            <a:ext cx="8915400" cy="743712"/>
          </a:xfrm>
        </p:spPr>
        <p:txBody>
          <a:bodyPr>
            <a:normAutofit/>
          </a:bodyPr>
          <a:lstStyle/>
          <a:p>
            <a:pPr algn="ctr"/>
            <a:r>
              <a:rPr lang="en-US" sz="4400" dirty="0" smtClean="0"/>
              <a:t>Role of Organizational </a:t>
            </a:r>
            <a:r>
              <a:rPr lang="en-US" sz="4400" u="sng" dirty="0" smtClean="0"/>
              <a:t>Quality Leaders</a:t>
            </a:r>
            <a:endParaRPr lang="en-US" sz="4400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724400"/>
          </a:xfrm>
        </p:spPr>
        <p:txBody>
          <a:bodyPr>
            <a:normAutofit lnSpcReduction="10000"/>
          </a:bodyPr>
          <a:lstStyle/>
          <a:p>
            <a:r>
              <a:rPr lang="en-US" dirty="0"/>
              <a:t>Quality Leaders – varies with different types and sizes of organizations</a:t>
            </a:r>
          </a:p>
          <a:p>
            <a:endParaRPr lang="en-US" dirty="0" smtClean="0"/>
          </a:p>
          <a:p>
            <a:r>
              <a:rPr lang="en-US" dirty="0" smtClean="0"/>
              <a:t>Positional leadership – positional power – </a:t>
            </a:r>
          </a:p>
          <a:p>
            <a:pPr lvl="1"/>
            <a:r>
              <a:rPr lang="en-US" dirty="0" smtClean="0"/>
              <a:t>Middle management</a:t>
            </a:r>
          </a:p>
          <a:p>
            <a:pPr lvl="1"/>
            <a:r>
              <a:rPr lang="en-US" dirty="0" smtClean="0"/>
              <a:t>Oversees the collection, aggregation, analysis and display of data</a:t>
            </a:r>
          </a:p>
          <a:p>
            <a:pPr lvl="1"/>
            <a:endParaRPr lang="en-US" dirty="0" smtClean="0"/>
          </a:p>
          <a:p>
            <a:r>
              <a:rPr lang="en-US" dirty="0" smtClean="0"/>
              <a:t>Influential Leadership – no positional power but have influence and positive relationships within the organization</a:t>
            </a:r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F5010C-E62B-4A75-B80E-0C641C8D42DD}" type="slidenum">
              <a:rPr lang="en-US" smtClean="0"/>
              <a:t>29</a:t>
            </a:fld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6629400" y="304800"/>
            <a:ext cx="14478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Pages </a:t>
            </a:r>
            <a:r>
              <a:rPr lang="en-US" sz="1600" dirty="0" smtClean="0"/>
              <a:t>60-62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234151036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819912"/>
          </a:xfrm>
        </p:spPr>
        <p:txBody>
          <a:bodyPr/>
          <a:lstStyle/>
          <a:p>
            <a:pPr algn="ctr"/>
            <a:r>
              <a:rPr lang="en-US" dirty="0" smtClean="0"/>
              <a:t>Quality Leaders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Engage stakeholders to promote quality and safety </a:t>
            </a:r>
          </a:p>
          <a:p>
            <a:pPr lvl="1"/>
            <a:r>
              <a:rPr lang="en-US" dirty="0" smtClean="0"/>
              <a:t>Emergency preparedness</a:t>
            </a:r>
          </a:p>
          <a:p>
            <a:pPr lvl="1"/>
            <a:r>
              <a:rPr lang="en-US" dirty="0" smtClean="0"/>
              <a:t>Corporate compliance</a:t>
            </a:r>
          </a:p>
          <a:p>
            <a:pPr lvl="1"/>
            <a:r>
              <a:rPr lang="en-US" dirty="0" smtClean="0"/>
              <a:t>Infection prevention</a:t>
            </a:r>
          </a:p>
          <a:p>
            <a:pPr lvl="1"/>
            <a:r>
              <a:rPr lang="en-US" dirty="0" smtClean="0"/>
              <a:t>Case management</a:t>
            </a:r>
          </a:p>
          <a:p>
            <a:pPr lvl="1"/>
            <a:r>
              <a:rPr lang="en-US" dirty="0" smtClean="0"/>
              <a:t>Patient experience</a:t>
            </a:r>
          </a:p>
          <a:p>
            <a:pPr lvl="1"/>
            <a:r>
              <a:rPr lang="en-US" dirty="0" smtClean="0"/>
              <a:t>Provider network</a:t>
            </a:r>
          </a:p>
          <a:p>
            <a:pPr lvl="1"/>
            <a:r>
              <a:rPr lang="en-US" dirty="0" smtClean="0"/>
              <a:t>Vendors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20B48-7736-4135-ADE9-96D3F58DA1C4}" type="slidenum">
              <a:rPr lang="en-US" smtClean="0"/>
              <a:t>30</a:t>
            </a:fld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6324600" y="228600"/>
            <a:ext cx="2057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Pages 60-62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6213443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743712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/>
              <a:t>Quality Leaders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800600"/>
          </a:xfrm>
        </p:spPr>
        <p:txBody>
          <a:bodyPr/>
          <a:lstStyle/>
          <a:p>
            <a:r>
              <a:rPr lang="en-US" dirty="0" smtClean="0"/>
              <a:t>Must communicate resource needs to leadership to improve quality</a:t>
            </a:r>
          </a:p>
          <a:p>
            <a:pPr lvl="1"/>
            <a:r>
              <a:rPr lang="en-US" dirty="0" smtClean="0"/>
              <a:t>Staffing</a:t>
            </a:r>
          </a:p>
          <a:p>
            <a:pPr lvl="1"/>
            <a:r>
              <a:rPr lang="en-US" dirty="0" smtClean="0"/>
              <a:t>Equipment</a:t>
            </a:r>
          </a:p>
          <a:p>
            <a:pPr lvl="1"/>
            <a:r>
              <a:rPr lang="en-US" dirty="0" smtClean="0"/>
              <a:t>Technology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20B48-7736-4135-ADE9-96D3F58DA1C4}" type="slidenum">
              <a:rPr lang="en-US" smtClean="0"/>
              <a:t>31</a:t>
            </a:fld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6400800" y="304800"/>
            <a:ext cx="2438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Page 62-63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919501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57659"/>
            <a:ext cx="8229600" cy="743712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/>
              <a:t>Change Management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7800"/>
            <a:ext cx="8229600" cy="4724400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Systems Thinking – very important to utilize this in change management</a:t>
            </a:r>
          </a:p>
          <a:p>
            <a:r>
              <a:rPr lang="en-US" dirty="0" smtClean="0"/>
              <a:t>Every change will result in some effect on other processes in the system</a:t>
            </a:r>
          </a:p>
          <a:p>
            <a:endParaRPr lang="en-US" dirty="0"/>
          </a:p>
          <a:p>
            <a:r>
              <a:rPr lang="en-US" dirty="0" smtClean="0"/>
              <a:t>Kurt Lewin – developed the theory of organizational change</a:t>
            </a:r>
          </a:p>
          <a:p>
            <a:pPr lvl="1"/>
            <a:r>
              <a:rPr lang="en-US" dirty="0" smtClean="0"/>
              <a:t>Need to ‘unfreeze’ the way it has been done &amp; change it into the new way</a:t>
            </a:r>
          </a:p>
          <a:p>
            <a:pPr lvl="1"/>
            <a:r>
              <a:rPr lang="en-US" dirty="0" smtClean="0"/>
              <a:t>Once implemented successfully, ‘refreeze’ it</a:t>
            </a:r>
          </a:p>
          <a:p>
            <a:pPr lvl="1"/>
            <a:r>
              <a:rPr lang="en-US" dirty="0" smtClean="0"/>
              <a:t>Difficult to sustain the changes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F5010C-E62B-4A75-B80E-0C641C8D42DD}" type="slidenum">
              <a:rPr lang="en-US" smtClean="0"/>
              <a:t>32</a:t>
            </a:fld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7239000" y="228600"/>
            <a:ext cx="13716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Pages </a:t>
            </a:r>
            <a:r>
              <a:rPr lang="en-US" sz="1600" dirty="0" smtClean="0"/>
              <a:t>64-65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382955410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838200"/>
          </a:xfrm>
        </p:spPr>
        <p:txBody>
          <a:bodyPr/>
          <a:lstStyle/>
          <a:p>
            <a:pPr algn="ctr"/>
            <a:r>
              <a:rPr lang="en-US" dirty="0" smtClean="0"/>
              <a:t>Change Management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00600"/>
          </a:xfrm>
        </p:spPr>
        <p:txBody>
          <a:bodyPr>
            <a:normAutofit/>
          </a:bodyPr>
          <a:lstStyle/>
          <a:p>
            <a:r>
              <a:rPr lang="en-US" sz="2800" dirty="0" smtClean="0"/>
              <a:t>Any alteration occurring in a work environment</a:t>
            </a:r>
          </a:p>
          <a:p>
            <a:endParaRPr lang="en-US" sz="2800" dirty="0"/>
          </a:p>
          <a:p>
            <a:r>
              <a:rPr lang="en-US" sz="2800" dirty="0" smtClean="0"/>
              <a:t>Reactions to Change</a:t>
            </a:r>
          </a:p>
          <a:p>
            <a:pPr lvl="1"/>
            <a:r>
              <a:rPr lang="en-US" sz="2400" dirty="0" smtClean="0"/>
              <a:t>Denial</a:t>
            </a:r>
          </a:p>
          <a:p>
            <a:pPr lvl="1"/>
            <a:r>
              <a:rPr lang="en-US" sz="2400" dirty="0" smtClean="0"/>
              <a:t>Resistance</a:t>
            </a:r>
          </a:p>
          <a:p>
            <a:pPr lvl="1"/>
            <a:r>
              <a:rPr lang="en-US" sz="2400" dirty="0" smtClean="0"/>
              <a:t>Exploration</a:t>
            </a:r>
          </a:p>
          <a:p>
            <a:pPr lvl="1"/>
            <a:r>
              <a:rPr lang="en-US" sz="2400" dirty="0" smtClean="0"/>
              <a:t>Commitment</a:t>
            </a:r>
          </a:p>
          <a:p>
            <a:endParaRPr lang="en-US" sz="2800" dirty="0" smtClean="0"/>
          </a:p>
          <a:p>
            <a:r>
              <a:rPr lang="en-US" sz="2800" dirty="0" smtClean="0"/>
              <a:t>Many Theories about how to make change happen</a:t>
            </a:r>
          </a:p>
          <a:p>
            <a:pPr lvl="1"/>
            <a:r>
              <a:rPr lang="en-US" sz="2000" dirty="0" smtClean="0"/>
              <a:t>John P. Kotter  - “Leading Change”</a:t>
            </a:r>
          </a:p>
        </p:txBody>
      </p:sp>
      <p:pic>
        <p:nvPicPr>
          <p:cNvPr id="3481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0200" y="2362200"/>
            <a:ext cx="3295174" cy="25859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F8AEC9-F359-4384-8829-36F217D1912F}" type="slidenum">
              <a:rPr lang="en-US" smtClean="0"/>
              <a:pPr/>
              <a:t>33</a:t>
            </a:fld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7057787" y="137089"/>
            <a:ext cx="177117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Page 62-63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3982771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743712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/>
              <a:t>Lead &amp; Facilitate Change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52600"/>
            <a:ext cx="8229600" cy="4572000"/>
          </a:xfrm>
        </p:spPr>
        <p:txBody>
          <a:bodyPr/>
          <a:lstStyle/>
          <a:p>
            <a:r>
              <a:rPr lang="en-US" dirty="0" smtClean="0"/>
              <a:t>Diffusion – spreading of something more widely</a:t>
            </a:r>
          </a:p>
          <a:p>
            <a:endParaRPr lang="en-US" dirty="0" smtClean="0"/>
          </a:p>
          <a:p>
            <a:r>
              <a:rPr lang="en-US" dirty="0" smtClean="0"/>
              <a:t>Spread – </a:t>
            </a:r>
          </a:p>
          <a:p>
            <a:pPr lvl="1"/>
            <a:r>
              <a:rPr lang="en-US" dirty="0"/>
              <a:t>V</a:t>
            </a:r>
            <a:r>
              <a:rPr lang="en-US" dirty="0" smtClean="0"/>
              <a:t>erb – extend over a large or increasing area</a:t>
            </a:r>
          </a:p>
          <a:p>
            <a:pPr lvl="1"/>
            <a:r>
              <a:rPr lang="en-US" dirty="0" smtClean="0"/>
              <a:t>Noun – the extent, width, or area covered by something</a:t>
            </a:r>
          </a:p>
          <a:p>
            <a:endParaRPr lang="en-US" dirty="0"/>
          </a:p>
          <a:p>
            <a:r>
              <a:rPr lang="en-US" dirty="0" smtClean="0"/>
              <a:t>Hawthorne Effect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20B48-7736-4135-ADE9-96D3F58DA1C4}" type="slidenum">
              <a:rPr lang="en-US" smtClean="0"/>
              <a:t>34</a:t>
            </a:fld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6629400" y="152400"/>
            <a:ext cx="1828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Pages 62-63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698797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81991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Leadership Behaviors for</a:t>
            </a:r>
            <a:r>
              <a:rPr lang="en-US" dirty="0"/>
              <a:t> Change</a:t>
            </a: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Coaching – </a:t>
            </a:r>
          </a:p>
          <a:p>
            <a:pPr lvl="1"/>
            <a:r>
              <a:rPr lang="en-US" dirty="0" smtClean="0"/>
              <a:t>communication &amp; feedback</a:t>
            </a:r>
          </a:p>
          <a:p>
            <a:endParaRPr lang="en-US" dirty="0" smtClean="0"/>
          </a:p>
          <a:p>
            <a:r>
              <a:rPr lang="en-US" dirty="0" smtClean="0"/>
              <a:t>Communicating – </a:t>
            </a:r>
          </a:p>
          <a:p>
            <a:pPr lvl="1"/>
            <a:r>
              <a:rPr lang="en-US" dirty="0" smtClean="0"/>
              <a:t>Risks of maintaining status quo</a:t>
            </a:r>
          </a:p>
          <a:p>
            <a:pPr lvl="1"/>
            <a:r>
              <a:rPr lang="en-US" dirty="0" smtClean="0"/>
              <a:t>Benefits of changing</a:t>
            </a:r>
          </a:p>
          <a:p>
            <a:pPr lvl="1"/>
            <a:r>
              <a:rPr lang="en-US" dirty="0" smtClean="0"/>
              <a:t>Frequent enthusiastic communication</a:t>
            </a:r>
          </a:p>
          <a:p>
            <a:pPr lvl="1"/>
            <a:endParaRPr lang="en-US" dirty="0" smtClean="0"/>
          </a:p>
          <a:p>
            <a:r>
              <a:rPr lang="en-US" dirty="0" smtClean="0"/>
              <a:t>Involving Others -</a:t>
            </a:r>
          </a:p>
          <a:p>
            <a:pPr lvl="1"/>
            <a:r>
              <a:rPr lang="en-US" dirty="0" smtClean="0"/>
              <a:t>Members of organization who will be impacted by the change should be involved in the change</a:t>
            </a:r>
          </a:p>
          <a:p>
            <a:pPr lvl="1"/>
            <a:r>
              <a:rPr lang="en-US" dirty="0" smtClean="0"/>
              <a:t>Elicit feedback periodically</a:t>
            </a:r>
          </a:p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20B48-7736-4135-ADE9-96D3F58DA1C4}" type="slidenum">
              <a:rPr lang="en-US" smtClean="0"/>
              <a:t>35</a:t>
            </a:fld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7391400" y="59323"/>
            <a:ext cx="1524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Pages 62-63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223151324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743712"/>
          </a:xfrm>
        </p:spPr>
        <p:txBody>
          <a:bodyPr>
            <a:normAutofit fontScale="90000"/>
          </a:bodyPr>
          <a:lstStyle/>
          <a:p>
            <a:r>
              <a:rPr lang="en-US" dirty="0"/>
              <a:t>Leadership Behaviors for Change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724400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Motivating -</a:t>
            </a:r>
          </a:p>
          <a:p>
            <a:pPr lvl="1"/>
            <a:r>
              <a:rPr lang="en-US" dirty="0" smtClean="0"/>
              <a:t>Allow employees to reach a higher level of goal achievement</a:t>
            </a:r>
          </a:p>
          <a:p>
            <a:pPr lvl="1"/>
            <a:r>
              <a:rPr lang="en-US" dirty="0" smtClean="0"/>
              <a:t>Allow optimal freedom, flexibility, and resources</a:t>
            </a:r>
          </a:p>
          <a:p>
            <a:pPr lvl="1"/>
            <a:endParaRPr lang="en-US" dirty="0"/>
          </a:p>
          <a:p>
            <a:r>
              <a:rPr lang="en-US" dirty="0" smtClean="0"/>
              <a:t>Rewarding -</a:t>
            </a:r>
          </a:p>
          <a:p>
            <a:pPr lvl="1"/>
            <a:r>
              <a:rPr lang="en-US" dirty="0" smtClean="0"/>
              <a:t>Find the right reward to motivate others</a:t>
            </a:r>
          </a:p>
          <a:p>
            <a:pPr lvl="1"/>
            <a:r>
              <a:rPr lang="en-US" dirty="0" smtClean="0"/>
              <a:t>Rewarding those involved increases good will &amp; commitment to project</a:t>
            </a:r>
          </a:p>
          <a:p>
            <a:pPr lvl="1"/>
            <a:endParaRPr lang="en-US" dirty="0"/>
          </a:p>
          <a:p>
            <a:r>
              <a:rPr lang="en-US" dirty="0"/>
              <a:t>Promoting </a:t>
            </a:r>
            <a:r>
              <a:rPr lang="en-US" dirty="0" smtClean="0"/>
              <a:t>Teamwork –</a:t>
            </a:r>
          </a:p>
          <a:p>
            <a:pPr lvl="1"/>
            <a:r>
              <a:rPr lang="en-US" dirty="0" smtClean="0"/>
              <a:t>Synergistic energy from working with others</a:t>
            </a:r>
          </a:p>
          <a:p>
            <a:pPr lvl="1"/>
            <a:r>
              <a:rPr lang="en-US" dirty="0" smtClean="0"/>
              <a:t>Not all work on one or two individuals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20B48-7736-4135-ADE9-96D3F58DA1C4}" type="slidenum">
              <a:rPr lang="en-US" smtClean="0"/>
              <a:t>36</a:t>
            </a:fld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7086600" y="228600"/>
            <a:ext cx="1208472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dirty="0"/>
              <a:t>Pages 62-63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67253925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381000"/>
            <a:ext cx="8229600" cy="1143000"/>
          </a:xfrm>
        </p:spPr>
        <p:txBody>
          <a:bodyPr/>
          <a:lstStyle/>
          <a:p>
            <a:pPr algn="ctr"/>
            <a:r>
              <a:rPr lang="en-US" dirty="0" smtClean="0"/>
              <a:t>Facilitate Communication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7800"/>
            <a:ext cx="8229600" cy="4525963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Communicate with Customers</a:t>
            </a:r>
          </a:p>
          <a:p>
            <a:endParaRPr lang="en-US" dirty="0" smtClean="0"/>
          </a:p>
          <a:p>
            <a:r>
              <a:rPr lang="en-US" dirty="0" smtClean="0"/>
              <a:t>Identify Champions</a:t>
            </a:r>
          </a:p>
          <a:p>
            <a:pPr lvl="1"/>
            <a:r>
              <a:rPr lang="en-US" dirty="0" smtClean="0"/>
              <a:t>Stakeholders</a:t>
            </a:r>
          </a:p>
          <a:p>
            <a:pPr lvl="1"/>
            <a:r>
              <a:rPr lang="en-US" dirty="0" smtClean="0"/>
              <a:t>Process owners</a:t>
            </a:r>
          </a:p>
          <a:p>
            <a:pPr lvl="1"/>
            <a:r>
              <a:rPr lang="en-US" dirty="0" smtClean="0"/>
              <a:t>Patient safety</a:t>
            </a:r>
          </a:p>
          <a:p>
            <a:pPr lvl="1"/>
            <a:endParaRPr lang="en-US" dirty="0"/>
          </a:p>
          <a:p>
            <a:r>
              <a:rPr lang="en-US" dirty="0" smtClean="0"/>
              <a:t>Communicate with accrediting &amp; regulatory bodies</a:t>
            </a:r>
          </a:p>
          <a:p>
            <a:endParaRPr lang="en-US" dirty="0"/>
          </a:p>
          <a:p>
            <a:r>
              <a:rPr lang="en-US" dirty="0" smtClean="0"/>
              <a:t>Patient advocacy</a:t>
            </a:r>
          </a:p>
          <a:p>
            <a:pPr lvl="1"/>
            <a:r>
              <a:rPr lang="en-US" dirty="0" smtClean="0"/>
              <a:t>Patient rights</a:t>
            </a:r>
          </a:p>
          <a:p>
            <a:pPr lvl="1"/>
            <a:r>
              <a:rPr lang="en-US" dirty="0" smtClean="0"/>
              <a:t>ethics</a:t>
            </a:r>
            <a:endParaRPr lang="en-US" dirty="0"/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5917" y="1676400"/>
            <a:ext cx="1449388" cy="14493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8AE557-DF54-4DD4-90BB-E478564A45C6}" type="slidenum">
              <a:rPr lang="en-US" smtClean="0"/>
              <a:pPr/>
              <a:t>37</a:t>
            </a:fld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7086600" y="152400"/>
            <a:ext cx="1524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Pages 64-65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31782690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Other Leadership Topics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Awareness of Statutory &amp; Regulatory Requirements</a:t>
            </a:r>
          </a:p>
          <a:p>
            <a:pPr lvl="1"/>
            <a:r>
              <a:rPr lang="en-US" dirty="0" smtClean="0"/>
              <a:t>CMS  </a:t>
            </a:r>
          </a:p>
          <a:p>
            <a:pPr lvl="1"/>
            <a:r>
              <a:rPr lang="en-US" dirty="0" smtClean="0"/>
              <a:t>OSHA</a:t>
            </a:r>
          </a:p>
          <a:p>
            <a:pPr lvl="1"/>
            <a:r>
              <a:rPr lang="en-US" dirty="0" smtClean="0"/>
              <a:t>HIPAA</a:t>
            </a:r>
          </a:p>
          <a:p>
            <a:pPr lvl="1"/>
            <a:r>
              <a:rPr lang="en-US" dirty="0" smtClean="0"/>
              <a:t>PPACA </a:t>
            </a:r>
          </a:p>
          <a:p>
            <a:pPr lvl="1"/>
            <a:endParaRPr lang="en-US" dirty="0" smtClean="0"/>
          </a:p>
          <a:p>
            <a:r>
              <a:rPr lang="en-US" dirty="0" smtClean="0"/>
              <a:t>Quality &amp; Reimbursement</a:t>
            </a:r>
          </a:p>
          <a:p>
            <a:pPr lvl="1"/>
            <a:r>
              <a:rPr lang="en-US" dirty="0" smtClean="0"/>
              <a:t>Pay for Performance </a:t>
            </a:r>
          </a:p>
          <a:p>
            <a:pPr lvl="1"/>
            <a:r>
              <a:rPr lang="en-US" dirty="0" smtClean="0"/>
              <a:t>Value-based contracts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9DBDA9-7B11-4140-867B-E881237F20DD}" type="slidenum">
              <a:rPr lang="en-US" smtClean="0"/>
              <a:t>38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788692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240</TotalTime>
  <Words>1567</Words>
  <Application>Microsoft Office PowerPoint</Application>
  <PresentationFormat>On-screen Show (4:3)</PresentationFormat>
  <Paragraphs>359</Paragraphs>
  <Slides>38</Slides>
  <Notes>1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38</vt:i4>
      </vt:variant>
    </vt:vector>
  </HeadingPairs>
  <TitlesOfParts>
    <vt:vector size="40" baseType="lpstr">
      <vt:lpstr>Flow</vt:lpstr>
      <vt:lpstr>ClipArt</vt:lpstr>
      <vt:lpstr>Organizational  Leadership</vt:lpstr>
      <vt:lpstr>Leadership</vt:lpstr>
      <vt:lpstr>SYSTEMS PERSPECTIVE</vt:lpstr>
      <vt:lpstr>SYSTEMS THINKING</vt:lpstr>
      <vt:lpstr>PowerPoint Presentation</vt:lpstr>
      <vt:lpstr>PowerPoint Presentation</vt:lpstr>
      <vt:lpstr>PowerPoint Presentation</vt:lpstr>
      <vt:lpstr>Systems Thinking</vt:lpstr>
      <vt:lpstr>Medication Process</vt:lpstr>
      <vt:lpstr>Medication Process</vt:lpstr>
      <vt:lpstr>Medication Process</vt:lpstr>
      <vt:lpstr>Systems Thinking</vt:lpstr>
      <vt:lpstr>STRATEGIC LEADERSHIP</vt:lpstr>
      <vt:lpstr>Good Strategic Leader</vt:lpstr>
      <vt:lpstr>Types of Organization Challenges</vt:lpstr>
      <vt:lpstr>GOVERNANCE AND LEADERSHIP</vt:lpstr>
      <vt:lpstr>High Reliability Organization</vt:lpstr>
      <vt:lpstr>High Reliability Organizations</vt:lpstr>
      <vt:lpstr>High Reliability Organizations</vt:lpstr>
      <vt:lpstr>High Reliability Organizations</vt:lpstr>
      <vt:lpstr>Leadership Styles</vt:lpstr>
      <vt:lpstr>Financial Benefits</vt:lpstr>
      <vt:lpstr>Financial Benefits of  Quality Program</vt:lpstr>
      <vt:lpstr>Strategic Planning</vt:lpstr>
      <vt:lpstr>STRATEGIC PLANNING PROCESS</vt:lpstr>
      <vt:lpstr>Mission, Vision, Values</vt:lpstr>
      <vt:lpstr>Leadership in Quality</vt:lpstr>
      <vt:lpstr>Leadership</vt:lpstr>
      <vt:lpstr>Role of Organizational Quality Leaders</vt:lpstr>
      <vt:lpstr>Quality Leaders</vt:lpstr>
      <vt:lpstr>Quality Leaders</vt:lpstr>
      <vt:lpstr>Change Management</vt:lpstr>
      <vt:lpstr>Change Management</vt:lpstr>
      <vt:lpstr>Lead &amp; Facilitate Change</vt:lpstr>
      <vt:lpstr>Leadership Behaviors for Change </vt:lpstr>
      <vt:lpstr>Leadership Behaviors for Change </vt:lpstr>
      <vt:lpstr>Facilitate Communication</vt:lpstr>
      <vt:lpstr>Other Leadership Topics</vt:lpstr>
    </vt:vector>
  </TitlesOfParts>
  <Company>Mellott &amp; Associates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CPHQ Study Course</dc:title>
  <dc:creator>Susan Mellott</dc:creator>
  <cp:lastModifiedBy>Susan Mellott</cp:lastModifiedBy>
  <cp:revision>29</cp:revision>
  <cp:lastPrinted>2018-03-08T20:48:07Z</cp:lastPrinted>
  <dcterms:created xsi:type="dcterms:W3CDTF">2015-09-24T15:50:24Z</dcterms:created>
  <dcterms:modified xsi:type="dcterms:W3CDTF">2018-04-13T16:23:01Z</dcterms:modified>
</cp:coreProperties>
</file>