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av" ContentType="audio/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08" r:id="rId1"/>
  </p:sldMasterIdLst>
  <p:notesMasterIdLst>
    <p:notesMasterId r:id="rId41"/>
  </p:notesMasterIdLst>
  <p:sldIdLst>
    <p:sldId id="476" r:id="rId2"/>
    <p:sldId id="477" r:id="rId3"/>
    <p:sldId id="513" r:id="rId4"/>
    <p:sldId id="478" r:id="rId5"/>
    <p:sldId id="479" r:id="rId6"/>
    <p:sldId id="480" r:id="rId7"/>
    <p:sldId id="481" r:id="rId8"/>
    <p:sldId id="482" r:id="rId9"/>
    <p:sldId id="515" r:id="rId10"/>
    <p:sldId id="483" r:id="rId11"/>
    <p:sldId id="484" r:id="rId12"/>
    <p:sldId id="485" r:id="rId13"/>
    <p:sldId id="486" r:id="rId14"/>
    <p:sldId id="487" r:id="rId15"/>
    <p:sldId id="488" r:id="rId16"/>
    <p:sldId id="489" r:id="rId17"/>
    <p:sldId id="490" r:id="rId18"/>
    <p:sldId id="491" r:id="rId19"/>
    <p:sldId id="492" r:id="rId20"/>
    <p:sldId id="493" r:id="rId21"/>
    <p:sldId id="514" r:id="rId22"/>
    <p:sldId id="494" r:id="rId23"/>
    <p:sldId id="495" r:id="rId24"/>
    <p:sldId id="496" r:id="rId25"/>
    <p:sldId id="497" r:id="rId26"/>
    <p:sldId id="498" r:id="rId27"/>
    <p:sldId id="516" r:id="rId28"/>
    <p:sldId id="499" r:id="rId29"/>
    <p:sldId id="500" r:id="rId30"/>
    <p:sldId id="501" r:id="rId31"/>
    <p:sldId id="502" r:id="rId32"/>
    <p:sldId id="503" r:id="rId33"/>
    <p:sldId id="504" r:id="rId34"/>
    <p:sldId id="505" r:id="rId35"/>
    <p:sldId id="508" r:id="rId36"/>
    <p:sldId id="509" r:id="rId37"/>
    <p:sldId id="510" r:id="rId38"/>
    <p:sldId id="511" r:id="rId39"/>
    <p:sldId id="512"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90"/>
      </p:cViewPr>
      <p:guideLst>
        <p:guide orient="horz" pos="2160"/>
        <p:guide pos="2880"/>
      </p:guideLst>
    </p:cSldViewPr>
  </p:slideViewPr>
  <p:notesTextViewPr>
    <p:cViewPr>
      <p:scale>
        <a:sx n="1" d="1"/>
        <a:sy n="1" d="1"/>
      </p:scale>
      <p:origin x="0" y="0"/>
    </p:cViewPr>
  </p:notesTextViewPr>
  <p:sorterViewPr>
    <p:cViewPr>
      <p:scale>
        <a:sx n="100" d="100"/>
        <a:sy n="100" d="100"/>
      </p:scale>
      <p:origin x="0" y="256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34338D-64DE-4145-A3CC-905EA55B6BBE}" type="doc">
      <dgm:prSet loTypeId="urn:microsoft.com/office/officeart/2005/8/layout/gear1" loCatId="cycle" qsTypeId="urn:microsoft.com/office/officeart/2005/8/quickstyle/3d1" qsCatId="3D" csTypeId="urn:microsoft.com/office/officeart/2005/8/colors/accent1_2" csCatId="accent1" phldr="1"/>
      <dgm:spPr/>
      <dgm:t>
        <a:bodyPr/>
        <a:lstStyle/>
        <a:p>
          <a:endParaRPr lang="en-US"/>
        </a:p>
      </dgm:t>
    </dgm:pt>
    <dgm:pt modelId="{049871BE-F311-4D64-A69F-925DF51F9405}">
      <dgm:prSet phldrT="[Text]">
        <dgm:style>
          <a:lnRef idx="0">
            <a:schemeClr val="accent6"/>
          </a:lnRef>
          <a:fillRef idx="3">
            <a:schemeClr val="accent6"/>
          </a:fillRef>
          <a:effectRef idx="3">
            <a:schemeClr val="accent6"/>
          </a:effectRef>
          <a:fontRef idx="minor">
            <a:schemeClr val="lt1"/>
          </a:fontRef>
        </dgm:style>
      </dgm:prSet>
      <dgm:spPr/>
      <dgm:t>
        <a:bodyPr/>
        <a:lstStyle/>
        <a:p>
          <a:r>
            <a:rPr lang="en-US" baseline="0" dirty="0" smtClean="0">
              <a:solidFill>
                <a:schemeClr val="tx1"/>
              </a:solidFill>
            </a:rPr>
            <a:t>Governance</a:t>
          </a:r>
          <a:endParaRPr lang="en-US" baseline="0" dirty="0">
            <a:solidFill>
              <a:schemeClr val="tx1"/>
            </a:solidFill>
          </a:endParaRPr>
        </a:p>
      </dgm:t>
    </dgm:pt>
    <dgm:pt modelId="{21AAAACC-F862-481C-A776-2DC91D940C2E}" type="parTrans" cxnId="{FD2EFFFC-5145-4F6D-A2DB-22F4C91624EF}">
      <dgm:prSet/>
      <dgm:spPr/>
      <dgm:t>
        <a:bodyPr/>
        <a:lstStyle/>
        <a:p>
          <a:endParaRPr lang="en-US"/>
        </a:p>
      </dgm:t>
    </dgm:pt>
    <dgm:pt modelId="{E1685ED9-1ED5-4A0B-9660-DDC375CAD559}" type="sibTrans" cxnId="{FD2EFFFC-5145-4F6D-A2DB-22F4C91624EF}">
      <dgm:prSet>
        <dgm:style>
          <a:lnRef idx="0">
            <a:schemeClr val="accent4"/>
          </a:lnRef>
          <a:fillRef idx="3">
            <a:schemeClr val="accent4"/>
          </a:fillRef>
          <a:effectRef idx="3">
            <a:schemeClr val="accent4"/>
          </a:effectRef>
          <a:fontRef idx="minor">
            <a:schemeClr val="lt1"/>
          </a:fontRef>
        </dgm:style>
      </dgm:prSet>
      <dgm:spPr/>
      <dgm:t>
        <a:bodyPr/>
        <a:lstStyle/>
        <a:p>
          <a:endParaRPr lang="en-US"/>
        </a:p>
      </dgm:t>
    </dgm:pt>
    <dgm:pt modelId="{0051A30B-C29F-47E8-98A7-672F849002BC}">
      <dgm:prSet phldrT="[Text]"/>
      <dgm:spPr/>
      <dgm:t>
        <a:bodyPr/>
        <a:lstStyle/>
        <a:p>
          <a:r>
            <a:rPr lang="en-US" baseline="0" dirty="0" smtClean="0">
              <a:solidFill>
                <a:schemeClr val="tx1"/>
              </a:solidFill>
            </a:rPr>
            <a:t>Management</a:t>
          </a:r>
          <a:endParaRPr lang="en-US" baseline="0" dirty="0">
            <a:solidFill>
              <a:schemeClr val="tx1"/>
            </a:solidFill>
          </a:endParaRPr>
        </a:p>
      </dgm:t>
    </dgm:pt>
    <dgm:pt modelId="{A055DADF-34D9-4B10-AA47-B14B0BDF897A}" type="parTrans" cxnId="{93555217-B3EF-4DA5-A7AC-D7DB93FF8536}">
      <dgm:prSet/>
      <dgm:spPr/>
      <dgm:t>
        <a:bodyPr/>
        <a:lstStyle/>
        <a:p>
          <a:endParaRPr lang="en-US"/>
        </a:p>
      </dgm:t>
    </dgm:pt>
    <dgm:pt modelId="{E7D8E797-43A3-4B13-A579-04B5F4E4CDF6}" type="sibTrans" cxnId="{93555217-B3EF-4DA5-A7AC-D7DB93FF8536}">
      <dgm:prSet/>
      <dgm:spPr/>
      <dgm:t>
        <a:bodyPr/>
        <a:lstStyle/>
        <a:p>
          <a:endParaRPr lang="en-US"/>
        </a:p>
      </dgm:t>
    </dgm:pt>
    <dgm:pt modelId="{E5FF03EC-95DB-4274-9DE5-377F73729C93}">
      <dgm:prSet phldrT="[Text]"/>
      <dgm:spPr/>
      <dgm:t>
        <a:bodyPr/>
        <a:lstStyle/>
        <a:p>
          <a:endParaRPr lang="en-US"/>
        </a:p>
      </dgm:t>
    </dgm:pt>
    <dgm:pt modelId="{7F4DE8D8-3BDB-4B06-8BA1-FDEF8A281913}" type="parTrans" cxnId="{BAB21F2F-6B9F-49E3-BF76-3A292EDA2DD8}">
      <dgm:prSet/>
      <dgm:spPr/>
      <dgm:t>
        <a:bodyPr/>
        <a:lstStyle/>
        <a:p>
          <a:endParaRPr lang="en-US"/>
        </a:p>
      </dgm:t>
    </dgm:pt>
    <dgm:pt modelId="{CD409549-B0E1-4613-936E-63221CEDA769}" type="sibTrans" cxnId="{BAB21F2F-6B9F-49E3-BF76-3A292EDA2DD8}">
      <dgm:prSet/>
      <dgm:spPr/>
      <dgm:t>
        <a:bodyPr/>
        <a:lstStyle/>
        <a:p>
          <a:endParaRPr lang="en-US"/>
        </a:p>
      </dgm:t>
    </dgm:pt>
    <dgm:pt modelId="{3F8E49CE-6445-4D52-97E5-69A75E000790}">
      <dgm:prSet phldrT="[Text]"/>
      <dgm:spPr/>
      <dgm:t>
        <a:bodyPr/>
        <a:lstStyle/>
        <a:p>
          <a:r>
            <a:rPr lang="en-US" baseline="0" dirty="0" smtClean="0">
              <a:solidFill>
                <a:schemeClr val="tx1"/>
              </a:solidFill>
            </a:rPr>
            <a:t>Support</a:t>
          </a:r>
          <a:endParaRPr lang="en-US" baseline="0" dirty="0">
            <a:solidFill>
              <a:schemeClr val="tx1"/>
            </a:solidFill>
          </a:endParaRPr>
        </a:p>
      </dgm:t>
    </dgm:pt>
    <dgm:pt modelId="{AF347C86-5EEA-4F17-AF59-31655BADFDDD}" type="sibTrans" cxnId="{D261EA43-85AB-492C-968F-F8A3535004B1}">
      <dgm:prSet/>
      <dgm:spPr/>
      <dgm:t>
        <a:bodyPr/>
        <a:lstStyle/>
        <a:p>
          <a:endParaRPr lang="en-US"/>
        </a:p>
      </dgm:t>
    </dgm:pt>
    <dgm:pt modelId="{A31B6A46-4CD7-4FE1-B005-59CB46637F63}" type="parTrans" cxnId="{D261EA43-85AB-492C-968F-F8A3535004B1}">
      <dgm:prSet/>
      <dgm:spPr/>
      <dgm:t>
        <a:bodyPr/>
        <a:lstStyle/>
        <a:p>
          <a:endParaRPr lang="en-US"/>
        </a:p>
      </dgm:t>
    </dgm:pt>
    <dgm:pt modelId="{E0C6847F-D77D-46B1-8494-4CF73E2841E6}">
      <dgm:prSet phldrT="[Text]"/>
      <dgm:spPr/>
      <dgm:t>
        <a:bodyPr/>
        <a:lstStyle/>
        <a:p>
          <a:endParaRPr lang="en-US" dirty="0"/>
        </a:p>
      </dgm:t>
    </dgm:pt>
    <dgm:pt modelId="{401A67A2-6C46-48E7-9269-9B168C01CFFE}" type="parTrans" cxnId="{633EB613-1567-496B-934D-F64E81EB75B9}">
      <dgm:prSet/>
      <dgm:spPr/>
      <dgm:t>
        <a:bodyPr/>
        <a:lstStyle/>
        <a:p>
          <a:endParaRPr lang="en-US"/>
        </a:p>
      </dgm:t>
    </dgm:pt>
    <dgm:pt modelId="{8DDA80E5-C8F8-412B-8220-F4DACD059C8A}" type="sibTrans" cxnId="{633EB613-1567-496B-934D-F64E81EB75B9}">
      <dgm:prSet/>
      <dgm:spPr/>
      <dgm:t>
        <a:bodyPr/>
        <a:lstStyle/>
        <a:p>
          <a:endParaRPr lang="en-US"/>
        </a:p>
      </dgm:t>
    </dgm:pt>
    <dgm:pt modelId="{B74B956E-FE79-470B-9208-257E3F87E8CD}" type="pres">
      <dgm:prSet presAssocID="{5534338D-64DE-4145-A3CC-905EA55B6BBE}" presName="composite" presStyleCnt="0">
        <dgm:presLayoutVars>
          <dgm:chMax val="3"/>
          <dgm:animLvl val="lvl"/>
          <dgm:resizeHandles val="exact"/>
        </dgm:presLayoutVars>
      </dgm:prSet>
      <dgm:spPr/>
      <dgm:t>
        <a:bodyPr/>
        <a:lstStyle/>
        <a:p>
          <a:endParaRPr lang="en-US"/>
        </a:p>
      </dgm:t>
    </dgm:pt>
    <dgm:pt modelId="{5C95A2C3-F7DA-440C-B37E-CCF8C0A407F4}" type="pres">
      <dgm:prSet presAssocID="{049871BE-F311-4D64-A69F-925DF51F9405}" presName="gear1" presStyleLbl="node1" presStyleIdx="0" presStyleCnt="3" custLinFactNeighborX="49344" custLinFactNeighborY="-31799">
        <dgm:presLayoutVars>
          <dgm:chMax val="1"/>
          <dgm:bulletEnabled val="1"/>
        </dgm:presLayoutVars>
      </dgm:prSet>
      <dgm:spPr/>
      <dgm:t>
        <a:bodyPr/>
        <a:lstStyle/>
        <a:p>
          <a:endParaRPr lang="en-US"/>
        </a:p>
      </dgm:t>
    </dgm:pt>
    <dgm:pt modelId="{C5E111B7-54C5-4375-B10E-58742E721740}" type="pres">
      <dgm:prSet presAssocID="{049871BE-F311-4D64-A69F-925DF51F9405}" presName="gear1srcNode" presStyleLbl="node1" presStyleIdx="0" presStyleCnt="3"/>
      <dgm:spPr/>
      <dgm:t>
        <a:bodyPr/>
        <a:lstStyle/>
        <a:p>
          <a:endParaRPr lang="en-US"/>
        </a:p>
      </dgm:t>
    </dgm:pt>
    <dgm:pt modelId="{70AA82F9-2D1C-4CF8-8764-5D33C640F47E}" type="pres">
      <dgm:prSet presAssocID="{049871BE-F311-4D64-A69F-925DF51F9405}" presName="gear1dstNode" presStyleLbl="node1" presStyleIdx="0" presStyleCnt="3"/>
      <dgm:spPr/>
      <dgm:t>
        <a:bodyPr/>
        <a:lstStyle/>
        <a:p>
          <a:endParaRPr lang="en-US"/>
        </a:p>
      </dgm:t>
    </dgm:pt>
    <dgm:pt modelId="{E17B7B18-A2CF-4218-B9C2-F3791F3DB448}" type="pres">
      <dgm:prSet presAssocID="{0051A30B-C29F-47E8-98A7-672F849002BC}" presName="gear2" presStyleLbl="node1" presStyleIdx="1" presStyleCnt="3" custScaleX="145309" custScaleY="151231" custLinFactNeighborX="33170" custLinFactNeighborY="34300">
        <dgm:presLayoutVars>
          <dgm:chMax val="1"/>
          <dgm:bulletEnabled val="1"/>
        </dgm:presLayoutVars>
      </dgm:prSet>
      <dgm:spPr/>
      <dgm:t>
        <a:bodyPr/>
        <a:lstStyle/>
        <a:p>
          <a:endParaRPr lang="en-US"/>
        </a:p>
      </dgm:t>
    </dgm:pt>
    <dgm:pt modelId="{F70B2EDA-A064-4057-95DD-9D0B1A7FED6B}" type="pres">
      <dgm:prSet presAssocID="{0051A30B-C29F-47E8-98A7-672F849002BC}" presName="gear2srcNode" presStyleLbl="node1" presStyleIdx="1" presStyleCnt="3"/>
      <dgm:spPr/>
      <dgm:t>
        <a:bodyPr/>
        <a:lstStyle/>
        <a:p>
          <a:endParaRPr lang="en-US"/>
        </a:p>
      </dgm:t>
    </dgm:pt>
    <dgm:pt modelId="{A92170D0-D6D5-4EB7-8C23-645400DAABCF}" type="pres">
      <dgm:prSet presAssocID="{0051A30B-C29F-47E8-98A7-672F849002BC}" presName="gear2dstNode" presStyleLbl="node1" presStyleIdx="1" presStyleCnt="3"/>
      <dgm:spPr/>
      <dgm:t>
        <a:bodyPr/>
        <a:lstStyle/>
        <a:p>
          <a:endParaRPr lang="en-US"/>
        </a:p>
      </dgm:t>
    </dgm:pt>
    <dgm:pt modelId="{BC39A930-EB1F-45B6-B8E1-E3AA0E255E35}" type="pres">
      <dgm:prSet presAssocID="{3F8E49CE-6445-4D52-97E5-69A75E000790}" presName="gear3" presStyleLbl="node1" presStyleIdx="2" presStyleCnt="3" custLinFactNeighborX="29527" custLinFactNeighborY="-12564"/>
      <dgm:spPr/>
      <dgm:t>
        <a:bodyPr/>
        <a:lstStyle/>
        <a:p>
          <a:endParaRPr lang="en-US"/>
        </a:p>
      </dgm:t>
    </dgm:pt>
    <dgm:pt modelId="{04C6DA57-D6D9-424D-A18A-A005B41B27E2}" type="pres">
      <dgm:prSet presAssocID="{3F8E49CE-6445-4D52-97E5-69A75E000790}" presName="gear3tx" presStyleLbl="node1" presStyleIdx="2" presStyleCnt="3">
        <dgm:presLayoutVars>
          <dgm:chMax val="1"/>
          <dgm:bulletEnabled val="1"/>
        </dgm:presLayoutVars>
      </dgm:prSet>
      <dgm:spPr/>
      <dgm:t>
        <a:bodyPr/>
        <a:lstStyle/>
        <a:p>
          <a:endParaRPr lang="en-US"/>
        </a:p>
      </dgm:t>
    </dgm:pt>
    <dgm:pt modelId="{4F52878E-7CC9-4502-B0BB-A2B8EB8F819C}" type="pres">
      <dgm:prSet presAssocID="{3F8E49CE-6445-4D52-97E5-69A75E000790}" presName="gear3srcNode" presStyleLbl="node1" presStyleIdx="2" presStyleCnt="3"/>
      <dgm:spPr/>
      <dgm:t>
        <a:bodyPr/>
        <a:lstStyle/>
        <a:p>
          <a:endParaRPr lang="en-US"/>
        </a:p>
      </dgm:t>
    </dgm:pt>
    <dgm:pt modelId="{6B5C9EAD-4559-46F2-882E-D59118838597}" type="pres">
      <dgm:prSet presAssocID="{3F8E49CE-6445-4D52-97E5-69A75E000790}" presName="gear3dstNode" presStyleLbl="node1" presStyleIdx="2" presStyleCnt="3"/>
      <dgm:spPr/>
      <dgm:t>
        <a:bodyPr/>
        <a:lstStyle/>
        <a:p>
          <a:endParaRPr lang="en-US"/>
        </a:p>
      </dgm:t>
    </dgm:pt>
    <dgm:pt modelId="{0BBD2379-E936-4FDA-A239-02BE89B2CAEC}" type="pres">
      <dgm:prSet presAssocID="{E1685ED9-1ED5-4A0B-9660-DDC375CAD559}" presName="connector1" presStyleLbl="sibTrans2D1" presStyleIdx="0" presStyleCnt="3" custLinFactNeighborX="42136" custLinFactNeighborY="-41120"/>
      <dgm:spPr/>
      <dgm:t>
        <a:bodyPr/>
        <a:lstStyle/>
        <a:p>
          <a:endParaRPr lang="en-US"/>
        </a:p>
      </dgm:t>
    </dgm:pt>
    <dgm:pt modelId="{5C551296-8D79-4E7A-A788-76B51069A22D}" type="pres">
      <dgm:prSet presAssocID="{E7D8E797-43A3-4B13-A579-04B5F4E4CDF6}" presName="connector2" presStyleLbl="sibTrans2D1" presStyleIdx="1" presStyleCnt="3" custAng="19086335" custLinFactNeighborX="590" custLinFactNeighborY="41563"/>
      <dgm:spPr/>
      <dgm:t>
        <a:bodyPr/>
        <a:lstStyle/>
        <a:p>
          <a:endParaRPr lang="en-US"/>
        </a:p>
      </dgm:t>
    </dgm:pt>
    <dgm:pt modelId="{649A421A-B9EA-49A7-855C-E6E9DC612424}" type="pres">
      <dgm:prSet presAssocID="{AF347C86-5EEA-4F17-AF59-31655BADFDDD}" presName="connector3" presStyleLbl="sibTrans2D1" presStyleIdx="2" presStyleCnt="3" custAng="1067030" custLinFactNeighborX="20777" custLinFactNeighborY="2716"/>
      <dgm:spPr/>
      <dgm:t>
        <a:bodyPr/>
        <a:lstStyle/>
        <a:p>
          <a:endParaRPr lang="en-US"/>
        </a:p>
      </dgm:t>
    </dgm:pt>
  </dgm:ptLst>
  <dgm:cxnLst>
    <dgm:cxn modelId="{075F0014-02BA-4154-BF8A-5751E8A45610}" type="presOf" srcId="{0051A30B-C29F-47E8-98A7-672F849002BC}" destId="{F70B2EDA-A064-4057-95DD-9D0B1A7FED6B}" srcOrd="1" destOrd="0" presId="urn:microsoft.com/office/officeart/2005/8/layout/gear1"/>
    <dgm:cxn modelId="{3A8F5871-9D27-44FE-89D2-8956FB43147F}" type="presOf" srcId="{AF347C86-5EEA-4F17-AF59-31655BADFDDD}" destId="{649A421A-B9EA-49A7-855C-E6E9DC612424}" srcOrd="0" destOrd="0" presId="urn:microsoft.com/office/officeart/2005/8/layout/gear1"/>
    <dgm:cxn modelId="{CC9A4122-FB64-4B36-A42F-10FC2924F7A9}" type="presOf" srcId="{3F8E49CE-6445-4D52-97E5-69A75E000790}" destId="{6B5C9EAD-4559-46F2-882E-D59118838597}" srcOrd="3" destOrd="0" presId="urn:microsoft.com/office/officeart/2005/8/layout/gear1"/>
    <dgm:cxn modelId="{FD2EFFFC-5145-4F6D-A2DB-22F4C91624EF}" srcId="{5534338D-64DE-4145-A3CC-905EA55B6BBE}" destId="{049871BE-F311-4D64-A69F-925DF51F9405}" srcOrd="0" destOrd="0" parTransId="{21AAAACC-F862-481C-A776-2DC91D940C2E}" sibTransId="{E1685ED9-1ED5-4A0B-9660-DDC375CAD559}"/>
    <dgm:cxn modelId="{8286FA6E-36C7-404D-AD30-0508A142A366}" type="presOf" srcId="{3F8E49CE-6445-4D52-97E5-69A75E000790}" destId="{4F52878E-7CC9-4502-B0BB-A2B8EB8F819C}" srcOrd="2" destOrd="0" presId="urn:microsoft.com/office/officeart/2005/8/layout/gear1"/>
    <dgm:cxn modelId="{CC938370-7706-4617-9B9D-B8AAF5EF21CF}" type="presOf" srcId="{E1685ED9-1ED5-4A0B-9660-DDC375CAD559}" destId="{0BBD2379-E936-4FDA-A239-02BE89B2CAEC}" srcOrd="0" destOrd="0" presId="urn:microsoft.com/office/officeart/2005/8/layout/gear1"/>
    <dgm:cxn modelId="{93555217-B3EF-4DA5-A7AC-D7DB93FF8536}" srcId="{5534338D-64DE-4145-A3CC-905EA55B6BBE}" destId="{0051A30B-C29F-47E8-98A7-672F849002BC}" srcOrd="1" destOrd="0" parTransId="{A055DADF-34D9-4B10-AA47-B14B0BDF897A}" sibTransId="{E7D8E797-43A3-4B13-A579-04B5F4E4CDF6}"/>
    <dgm:cxn modelId="{2FD78B6C-CE17-4372-81DC-0450F70376F2}" type="presOf" srcId="{0051A30B-C29F-47E8-98A7-672F849002BC}" destId="{E17B7B18-A2CF-4218-B9C2-F3791F3DB448}" srcOrd="0" destOrd="0" presId="urn:microsoft.com/office/officeart/2005/8/layout/gear1"/>
    <dgm:cxn modelId="{AA00213F-D1AA-4A60-A834-D677FE94A705}" type="presOf" srcId="{3F8E49CE-6445-4D52-97E5-69A75E000790}" destId="{04C6DA57-D6D9-424D-A18A-A005B41B27E2}" srcOrd="1" destOrd="0" presId="urn:microsoft.com/office/officeart/2005/8/layout/gear1"/>
    <dgm:cxn modelId="{633EB613-1567-496B-934D-F64E81EB75B9}" srcId="{5534338D-64DE-4145-A3CC-905EA55B6BBE}" destId="{E0C6847F-D77D-46B1-8494-4CF73E2841E6}" srcOrd="4" destOrd="0" parTransId="{401A67A2-6C46-48E7-9269-9B168C01CFFE}" sibTransId="{8DDA80E5-C8F8-412B-8220-F4DACD059C8A}"/>
    <dgm:cxn modelId="{48856B92-D3CD-443F-8A03-92203577BDBC}" type="presOf" srcId="{5534338D-64DE-4145-A3CC-905EA55B6BBE}" destId="{B74B956E-FE79-470B-9208-257E3F87E8CD}" srcOrd="0" destOrd="0" presId="urn:microsoft.com/office/officeart/2005/8/layout/gear1"/>
    <dgm:cxn modelId="{E36CB705-331F-4920-BB3E-9E8CC06326F6}" type="presOf" srcId="{E7D8E797-43A3-4B13-A579-04B5F4E4CDF6}" destId="{5C551296-8D79-4E7A-A788-76B51069A22D}" srcOrd="0" destOrd="0" presId="urn:microsoft.com/office/officeart/2005/8/layout/gear1"/>
    <dgm:cxn modelId="{4689CE38-E4BD-4782-803D-8A7EC0460DC9}" type="presOf" srcId="{0051A30B-C29F-47E8-98A7-672F849002BC}" destId="{A92170D0-D6D5-4EB7-8C23-645400DAABCF}" srcOrd="2" destOrd="0" presId="urn:microsoft.com/office/officeart/2005/8/layout/gear1"/>
    <dgm:cxn modelId="{19897E63-39DB-4662-A1C0-F13B0AA3A641}" type="presOf" srcId="{049871BE-F311-4D64-A69F-925DF51F9405}" destId="{C5E111B7-54C5-4375-B10E-58742E721740}" srcOrd="1" destOrd="0" presId="urn:microsoft.com/office/officeart/2005/8/layout/gear1"/>
    <dgm:cxn modelId="{FEA8EADB-BEE4-43A4-8FF3-314000BAC014}" type="presOf" srcId="{049871BE-F311-4D64-A69F-925DF51F9405}" destId="{70AA82F9-2D1C-4CF8-8764-5D33C640F47E}" srcOrd="2" destOrd="0" presId="urn:microsoft.com/office/officeart/2005/8/layout/gear1"/>
    <dgm:cxn modelId="{BAB21F2F-6B9F-49E3-BF76-3A292EDA2DD8}" srcId="{5534338D-64DE-4145-A3CC-905EA55B6BBE}" destId="{E5FF03EC-95DB-4274-9DE5-377F73729C93}" srcOrd="3" destOrd="0" parTransId="{7F4DE8D8-3BDB-4B06-8BA1-FDEF8A281913}" sibTransId="{CD409549-B0E1-4613-936E-63221CEDA769}"/>
    <dgm:cxn modelId="{D261EA43-85AB-492C-968F-F8A3535004B1}" srcId="{5534338D-64DE-4145-A3CC-905EA55B6BBE}" destId="{3F8E49CE-6445-4D52-97E5-69A75E000790}" srcOrd="2" destOrd="0" parTransId="{A31B6A46-4CD7-4FE1-B005-59CB46637F63}" sibTransId="{AF347C86-5EEA-4F17-AF59-31655BADFDDD}"/>
    <dgm:cxn modelId="{90846A86-4462-4125-A3B9-41B5518F96C9}" type="presOf" srcId="{3F8E49CE-6445-4D52-97E5-69A75E000790}" destId="{BC39A930-EB1F-45B6-B8E1-E3AA0E255E35}" srcOrd="0" destOrd="0" presId="urn:microsoft.com/office/officeart/2005/8/layout/gear1"/>
    <dgm:cxn modelId="{9046D4DA-A3C2-4967-B260-741E3991C202}" type="presOf" srcId="{049871BE-F311-4D64-A69F-925DF51F9405}" destId="{5C95A2C3-F7DA-440C-B37E-CCF8C0A407F4}" srcOrd="0" destOrd="0" presId="urn:microsoft.com/office/officeart/2005/8/layout/gear1"/>
    <dgm:cxn modelId="{1C03FF4C-777C-4C0A-B387-B22244BE3CDB}" type="presParOf" srcId="{B74B956E-FE79-470B-9208-257E3F87E8CD}" destId="{5C95A2C3-F7DA-440C-B37E-CCF8C0A407F4}" srcOrd="0" destOrd="0" presId="urn:microsoft.com/office/officeart/2005/8/layout/gear1"/>
    <dgm:cxn modelId="{750C8F40-1A4F-49BB-B704-35AE07905C0B}" type="presParOf" srcId="{B74B956E-FE79-470B-9208-257E3F87E8CD}" destId="{C5E111B7-54C5-4375-B10E-58742E721740}" srcOrd="1" destOrd="0" presId="urn:microsoft.com/office/officeart/2005/8/layout/gear1"/>
    <dgm:cxn modelId="{75AE93FC-2775-4684-9D82-B659F388FA0B}" type="presParOf" srcId="{B74B956E-FE79-470B-9208-257E3F87E8CD}" destId="{70AA82F9-2D1C-4CF8-8764-5D33C640F47E}" srcOrd="2" destOrd="0" presId="urn:microsoft.com/office/officeart/2005/8/layout/gear1"/>
    <dgm:cxn modelId="{207F1041-C3BD-435C-8800-C373AD9E1A2D}" type="presParOf" srcId="{B74B956E-FE79-470B-9208-257E3F87E8CD}" destId="{E17B7B18-A2CF-4218-B9C2-F3791F3DB448}" srcOrd="3" destOrd="0" presId="urn:microsoft.com/office/officeart/2005/8/layout/gear1"/>
    <dgm:cxn modelId="{49426B11-377D-46BC-A59D-6E998F67DCBE}" type="presParOf" srcId="{B74B956E-FE79-470B-9208-257E3F87E8CD}" destId="{F70B2EDA-A064-4057-95DD-9D0B1A7FED6B}" srcOrd="4" destOrd="0" presId="urn:microsoft.com/office/officeart/2005/8/layout/gear1"/>
    <dgm:cxn modelId="{90EDFA10-055C-41B3-90E2-B67EDC383BEE}" type="presParOf" srcId="{B74B956E-FE79-470B-9208-257E3F87E8CD}" destId="{A92170D0-D6D5-4EB7-8C23-645400DAABCF}" srcOrd="5" destOrd="0" presId="urn:microsoft.com/office/officeart/2005/8/layout/gear1"/>
    <dgm:cxn modelId="{0DCB5006-5406-411A-BBF4-F02A376F509E}" type="presParOf" srcId="{B74B956E-FE79-470B-9208-257E3F87E8CD}" destId="{BC39A930-EB1F-45B6-B8E1-E3AA0E255E35}" srcOrd="6" destOrd="0" presId="urn:microsoft.com/office/officeart/2005/8/layout/gear1"/>
    <dgm:cxn modelId="{C7091213-B3DD-4269-8070-062AA62E51F8}" type="presParOf" srcId="{B74B956E-FE79-470B-9208-257E3F87E8CD}" destId="{04C6DA57-D6D9-424D-A18A-A005B41B27E2}" srcOrd="7" destOrd="0" presId="urn:microsoft.com/office/officeart/2005/8/layout/gear1"/>
    <dgm:cxn modelId="{7EA26BD9-E41D-4345-BBA3-8C5295BD0D86}" type="presParOf" srcId="{B74B956E-FE79-470B-9208-257E3F87E8CD}" destId="{4F52878E-7CC9-4502-B0BB-A2B8EB8F819C}" srcOrd="8" destOrd="0" presId="urn:microsoft.com/office/officeart/2005/8/layout/gear1"/>
    <dgm:cxn modelId="{618AF62B-8970-4DBE-9890-30E56954E1D3}" type="presParOf" srcId="{B74B956E-FE79-470B-9208-257E3F87E8CD}" destId="{6B5C9EAD-4559-46F2-882E-D59118838597}" srcOrd="9" destOrd="0" presId="urn:microsoft.com/office/officeart/2005/8/layout/gear1"/>
    <dgm:cxn modelId="{1BEEAD88-8E0A-40EE-84D7-D2C3D11A5F3F}" type="presParOf" srcId="{B74B956E-FE79-470B-9208-257E3F87E8CD}" destId="{0BBD2379-E936-4FDA-A239-02BE89B2CAEC}" srcOrd="10" destOrd="0" presId="urn:microsoft.com/office/officeart/2005/8/layout/gear1"/>
    <dgm:cxn modelId="{C7DC7777-3619-426E-AC22-5F4CB0910FAD}" type="presParOf" srcId="{B74B956E-FE79-470B-9208-257E3F87E8CD}" destId="{5C551296-8D79-4E7A-A788-76B51069A22D}" srcOrd="11" destOrd="0" presId="urn:microsoft.com/office/officeart/2005/8/layout/gear1"/>
    <dgm:cxn modelId="{9A6E407B-DC16-47BC-AB36-F064086E5F1C}" type="presParOf" srcId="{B74B956E-FE79-470B-9208-257E3F87E8CD}" destId="{649A421A-B9EA-49A7-855C-E6E9DC612424}"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731BD569-96BB-4BB1-8185-B6115C4327E4}" type="doc">
      <dgm:prSet loTypeId="urn:microsoft.com/office/officeart/2005/8/layout/gear1" loCatId="cycle" qsTypeId="urn:microsoft.com/office/officeart/2005/8/quickstyle/simple5" qsCatId="simple" csTypeId="urn:microsoft.com/office/officeart/2005/8/colors/accent3_5" csCatId="accent3" phldr="1"/>
      <dgm:spPr/>
    </dgm:pt>
    <dgm:pt modelId="{61AC7431-6346-48C5-BAEB-963C55234975}">
      <dgm:prSet phldrT="[Text]"/>
      <dgm:spPr>
        <a:solidFill>
          <a:schemeClr val="bg2">
            <a:lumMod val="75000"/>
          </a:schemeClr>
        </a:solidFill>
        <a:ln>
          <a:solidFill>
            <a:schemeClr val="tx1"/>
          </a:solidFill>
        </a:ln>
        <a:effectLst>
          <a:outerShdw blurRad="57150" dist="38100" dir="2460000" algn="ctr" rotWithShape="0">
            <a:schemeClr val="accent3">
              <a:hueOff val="0"/>
              <a:satOff val="0"/>
              <a:lumOff val="0"/>
              <a:shade val="9000"/>
              <a:satMod val="105000"/>
            </a:schemeClr>
          </a:outerShdw>
        </a:effectLst>
      </dgm:spPr>
      <dgm:t>
        <a:bodyPr/>
        <a:lstStyle/>
        <a:p>
          <a:r>
            <a:rPr lang="en-US" dirty="0" smtClean="0">
              <a:solidFill>
                <a:schemeClr val="tx1"/>
              </a:solidFill>
            </a:rPr>
            <a:t>Clinical</a:t>
          </a:r>
          <a:endParaRPr lang="en-US" dirty="0">
            <a:solidFill>
              <a:schemeClr val="tx1"/>
            </a:solidFill>
          </a:endParaRPr>
        </a:p>
      </dgm:t>
    </dgm:pt>
    <dgm:pt modelId="{DDE5358C-5420-44A6-8C16-FB8194D2A353}" type="parTrans" cxnId="{4FB0ECDE-C358-4DDB-82E7-939C73201B1C}">
      <dgm:prSet/>
      <dgm:spPr/>
      <dgm:t>
        <a:bodyPr/>
        <a:lstStyle/>
        <a:p>
          <a:endParaRPr lang="en-US">
            <a:solidFill>
              <a:schemeClr val="tx1"/>
            </a:solidFill>
          </a:endParaRPr>
        </a:p>
      </dgm:t>
    </dgm:pt>
    <dgm:pt modelId="{743ADDEF-2C65-4D52-B0C0-0BD414C7A5E5}" type="sibTrans" cxnId="{4FB0ECDE-C358-4DDB-82E7-939C73201B1C}">
      <dgm:prSet/>
      <dgm:spPr>
        <a:solidFill>
          <a:schemeClr val="bg2">
            <a:lumMod val="75000"/>
          </a:schemeClr>
        </a:solidFill>
        <a:ln>
          <a:solidFill>
            <a:schemeClr val="tx1"/>
          </a:solidFill>
        </a:ln>
      </dgm:spPr>
      <dgm:t>
        <a:bodyPr/>
        <a:lstStyle/>
        <a:p>
          <a:endParaRPr lang="en-US">
            <a:solidFill>
              <a:schemeClr val="tx1"/>
            </a:solidFill>
          </a:endParaRPr>
        </a:p>
      </dgm:t>
    </dgm:pt>
    <dgm:pt modelId="{A1B684F0-8133-4B8A-AB9E-1903AB5994B9}" type="pres">
      <dgm:prSet presAssocID="{731BD569-96BB-4BB1-8185-B6115C4327E4}" presName="composite" presStyleCnt="0">
        <dgm:presLayoutVars>
          <dgm:chMax val="3"/>
          <dgm:animLvl val="lvl"/>
          <dgm:resizeHandles val="exact"/>
        </dgm:presLayoutVars>
      </dgm:prSet>
      <dgm:spPr/>
    </dgm:pt>
    <dgm:pt modelId="{FFEC860A-234E-4680-AB9E-F7941F2E5FA3}" type="pres">
      <dgm:prSet presAssocID="{61AC7431-6346-48C5-BAEB-963C55234975}" presName="gear1" presStyleLbl="node1" presStyleIdx="0" presStyleCnt="1" custLinFactNeighborX="-69269" custLinFactNeighborY="-35227">
        <dgm:presLayoutVars>
          <dgm:chMax val="1"/>
          <dgm:bulletEnabled val="1"/>
        </dgm:presLayoutVars>
      </dgm:prSet>
      <dgm:spPr/>
      <dgm:t>
        <a:bodyPr/>
        <a:lstStyle/>
        <a:p>
          <a:endParaRPr lang="en-US"/>
        </a:p>
      </dgm:t>
    </dgm:pt>
    <dgm:pt modelId="{68CF96EE-EC35-4B0C-AB92-426C2D47071F}" type="pres">
      <dgm:prSet presAssocID="{61AC7431-6346-48C5-BAEB-963C55234975}" presName="gear1srcNode" presStyleLbl="node1" presStyleIdx="0" presStyleCnt="1"/>
      <dgm:spPr/>
      <dgm:t>
        <a:bodyPr/>
        <a:lstStyle/>
        <a:p>
          <a:endParaRPr lang="en-US"/>
        </a:p>
      </dgm:t>
    </dgm:pt>
    <dgm:pt modelId="{22558F8E-0876-4C76-8E17-687FE92A615E}" type="pres">
      <dgm:prSet presAssocID="{61AC7431-6346-48C5-BAEB-963C55234975}" presName="gear1dstNode" presStyleLbl="node1" presStyleIdx="0" presStyleCnt="1"/>
      <dgm:spPr/>
      <dgm:t>
        <a:bodyPr/>
        <a:lstStyle/>
        <a:p>
          <a:endParaRPr lang="en-US"/>
        </a:p>
      </dgm:t>
    </dgm:pt>
    <dgm:pt modelId="{71C6376B-3EA4-4782-98A4-C3D5F818F482}" type="pres">
      <dgm:prSet presAssocID="{743ADDEF-2C65-4D52-B0C0-0BD414C7A5E5}" presName="connector1" presStyleLbl="sibTrans2D1" presStyleIdx="0" presStyleCnt="1" custAng="20675301" custFlipVert="0" custFlipHor="1" custScaleX="113402" custScaleY="112773" custLinFactNeighborX="-73548" custLinFactNeighborY="-23155"/>
      <dgm:spPr/>
      <dgm:t>
        <a:bodyPr/>
        <a:lstStyle/>
        <a:p>
          <a:endParaRPr lang="en-US"/>
        </a:p>
      </dgm:t>
    </dgm:pt>
  </dgm:ptLst>
  <dgm:cxnLst>
    <dgm:cxn modelId="{AF1FD52D-5E06-49F2-A33D-3568078C302E}" type="presOf" srcId="{61AC7431-6346-48C5-BAEB-963C55234975}" destId="{68CF96EE-EC35-4B0C-AB92-426C2D47071F}" srcOrd="1" destOrd="0" presId="urn:microsoft.com/office/officeart/2005/8/layout/gear1"/>
    <dgm:cxn modelId="{4FB0ECDE-C358-4DDB-82E7-939C73201B1C}" srcId="{731BD569-96BB-4BB1-8185-B6115C4327E4}" destId="{61AC7431-6346-48C5-BAEB-963C55234975}" srcOrd="0" destOrd="0" parTransId="{DDE5358C-5420-44A6-8C16-FB8194D2A353}" sibTransId="{743ADDEF-2C65-4D52-B0C0-0BD414C7A5E5}"/>
    <dgm:cxn modelId="{6377A52F-02FB-4C48-B1CB-930D052DCAA1}" type="presOf" srcId="{731BD569-96BB-4BB1-8185-B6115C4327E4}" destId="{A1B684F0-8133-4B8A-AB9E-1903AB5994B9}" srcOrd="0" destOrd="0" presId="urn:microsoft.com/office/officeart/2005/8/layout/gear1"/>
    <dgm:cxn modelId="{E25B412A-8E62-4099-B921-FAECCF1DB89F}" type="presOf" srcId="{743ADDEF-2C65-4D52-B0C0-0BD414C7A5E5}" destId="{71C6376B-3EA4-4782-98A4-C3D5F818F482}" srcOrd="0" destOrd="0" presId="urn:microsoft.com/office/officeart/2005/8/layout/gear1"/>
    <dgm:cxn modelId="{23F73131-50CD-48F9-A72A-B008559BE411}" type="presOf" srcId="{61AC7431-6346-48C5-BAEB-963C55234975}" destId="{22558F8E-0876-4C76-8E17-687FE92A615E}" srcOrd="2" destOrd="0" presId="urn:microsoft.com/office/officeart/2005/8/layout/gear1"/>
    <dgm:cxn modelId="{C7437CF0-734B-4B2D-90C9-887ED0D09ACD}" type="presOf" srcId="{61AC7431-6346-48C5-BAEB-963C55234975}" destId="{FFEC860A-234E-4680-AB9E-F7941F2E5FA3}" srcOrd="0" destOrd="0" presId="urn:microsoft.com/office/officeart/2005/8/layout/gear1"/>
    <dgm:cxn modelId="{439C0ED7-D5D6-473D-B8FF-CD15C01F6ADF}" type="presParOf" srcId="{A1B684F0-8133-4B8A-AB9E-1903AB5994B9}" destId="{FFEC860A-234E-4680-AB9E-F7941F2E5FA3}" srcOrd="0" destOrd="0" presId="urn:microsoft.com/office/officeart/2005/8/layout/gear1"/>
    <dgm:cxn modelId="{11C2CD9B-D201-4856-B936-4948CD01C676}" type="presParOf" srcId="{A1B684F0-8133-4B8A-AB9E-1903AB5994B9}" destId="{68CF96EE-EC35-4B0C-AB92-426C2D47071F}" srcOrd="1" destOrd="0" presId="urn:microsoft.com/office/officeart/2005/8/layout/gear1"/>
    <dgm:cxn modelId="{84236339-3155-49C4-A4F0-05D9035B688C}" type="presParOf" srcId="{A1B684F0-8133-4B8A-AB9E-1903AB5994B9}" destId="{22558F8E-0876-4C76-8E17-687FE92A615E}" srcOrd="2" destOrd="0" presId="urn:microsoft.com/office/officeart/2005/8/layout/gear1"/>
    <dgm:cxn modelId="{3C608444-3740-49BC-B275-04E8D8FB3D32}" type="presParOf" srcId="{A1B684F0-8133-4B8A-AB9E-1903AB5994B9}" destId="{71C6376B-3EA4-4782-98A4-C3D5F818F482}" srcOrd="3" destOrd="0" presId="urn:microsoft.com/office/officeart/2005/8/layout/gear1"/>
  </dgm:cxnLst>
  <dgm:bg/>
  <dgm:whole>
    <a:ln>
      <a:noFill/>
    </a:ln>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B2A30D-626A-46C5-9784-8AD2D631F040}" type="datetimeFigureOut">
              <a:rPr lang="en-US" smtClean="0"/>
              <a:t>4/14/2018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D5F317-FAEA-4A0D-8171-6536700F2C9D}" type="slidenum">
              <a:rPr lang="en-US" smtClean="0"/>
              <a:t>‹#›</a:t>
            </a:fld>
            <a:endParaRPr lang="en-US" dirty="0"/>
          </a:p>
        </p:txBody>
      </p:sp>
    </p:spTree>
    <p:extLst>
      <p:ext uri="{BB962C8B-B14F-4D97-AF65-F5344CB8AC3E}">
        <p14:creationId xmlns:p14="http://schemas.microsoft.com/office/powerpoint/2010/main" val="1378362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lvl1pPr defTabSz="912627" eaLnBrk="0" hangingPunct="0">
              <a:defRPr sz="2400">
                <a:solidFill>
                  <a:schemeClr val="tx1"/>
                </a:solidFill>
                <a:latin typeface="Times New Roman" pitchFamily="18" charset="0"/>
              </a:defRPr>
            </a:lvl1pPr>
            <a:lvl2pPr marL="742799" indent="-285692" defTabSz="912627" eaLnBrk="0" hangingPunct="0">
              <a:defRPr sz="2400">
                <a:solidFill>
                  <a:schemeClr val="tx1"/>
                </a:solidFill>
                <a:latin typeface="Times New Roman" pitchFamily="18" charset="0"/>
              </a:defRPr>
            </a:lvl2pPr>
            <a:lvl3pPr marL="1142767" indent="-228553" defTabSz="912627" eaLnBrk="0" hangingPunct="0">
              <a:defRPr sz="2400">
                <a:solidFill>
                  <a:schemeClr val="tx1"/>
                </a:solidFill>
                <a:latin typeface="Times New Roman" pitchFamily="18" charset="0"/>
              </a:defRPr>
            </a:lvl3pPr>
            <a:lvl4pPr marL="1599874" indent="-228553" defTabSz="912627" eaLnBrk="0" hangingPunct="0">
              <a:defRPr sz="2400">
                <a:solidFill>
                  <a:schemeClr val="tx1"/>
                </a:solidFill>
                <a:latin typeface="Times New Roman" pitchFamily="18" charset="0"/>
              </a:defRPr>
            </a:lvl4pPr>
            <a:lvl5pPr marL="2056980" indent="-228553" defTabSz="912627" eaLnBrk="0" hangingPunct="0">
              <a:defRPr sz="2400">
                <a:solidFill>
                  <a:schemeClr val="tx1"/>
                </a:solidFill>
                <a:latin typeface="Times New Roman" pitchFamily="18" charset="0"/>
              </a:defRPr>
            </a:lvl5pPr>
            <a:lvl6pPr marL="2514088" indent="-228553" defTabSz="912627" eaLnBrk="0" fontAlgn="base" hangingPunct="0">
              <a:spcBef>
                <a:spcPct val="0"/>
              </a:spcBef>
              <a:spcAft>
                <a:spcPct val="0"/>
              </a:spcAft>
              <a:defRPr sz="2400">
                <a:solidFill>
                  <a:schemeClr val="tx1"/>
                </a:solidFill>
                <a:latin typeface="Times New Roman" pitchFamily="18" charset="0"/>
              </a:defRPr>
            </a:lvl6pPr>
            <a:lvl7pPr marL="2971194" indent="-228553" defTabSz="912627" eaLnBrk="0" fontAlgn="base" hangingPunct="0">
              <a:spcBef>
                <a:spcPct val="0"/>
              </a:spcBef>
              <a:spcAft>
                <a:spcPct val="0"/>
              </a:spcAft>
              <a:defRPr sz="2400">
                <a:solidFill>
                  <a:schemeClr val="tx1"/>
                </a:solidFill>
                <a:latin typeface="Times New Roman" pitchFamily="18" charset="0"/>
              </a:defRPr>
            </a:lvl7pPr>
            <a:lvl8pPr marL="3428302" indent="-228553" defTabSz="912627" eaLnBrk="0" fontAlgn="base" hangingPunct="0">
              <a:spcBef>
                <a:spcPct val="0"/>
              </a:spcBef>
              <a:spcAft>
                <a:spcPct val="0"/>
              </a:spcAft>
              <a:defRPr sz="2400">
                <a:solidFill>
                  <a:schemeClr val="tx1"/>
                </a:solidFill>
                <a:latin typeface="Times New Roman" pitchFamily="18" charset="0"/>
              </a:defRPr>
            </a:lvl8pPr>
            <a:lvl9pPr marL="3885407" indent="-228553" defTabSz="912627" eaLnBrk="0" fontAlgn="base" hangingPunct="0">
              <a:spcBef>
                <a:spcPct val="0"/>
              </a:spcBef>
              <a:spcAft>
                <a:spcPct val="0"/>
              </a:spcAft>
              <a:defRPr sz="2400">
                <a:solidFill>
                  <a:schemeClr val="tx1"/>
                </a:solidFill>
                <a:latin typeface="Times New Roman" pitchFamily="18" charset="0"/>
              </a:defRPr>
            </a:lvl9pPr>
          </a:lstStyle>
          <a:p>
            <a:fld id="{233C5375-AB99-405A-AA7D-AD3CCB401BF0}" type="slidenum">
              <a:rPr lang="en-US" sz="1200"/>
              <a:pPr/>
              <a:t>2</a:t>
            </a:fld>
            <a:endParaRPr lang="en-US" sz="1200" dirty="0"/>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p:spPr>
        <p:txBody>
          <a:bodyPr/>
          <a:lstStyle/>
          <a:p>
            <a:endParaRPr lang="en-US" dirty="0" smtClean="0"/>
          </a:p>
          <a:p>
            <a:endParaRPr lang="en-US" b="1"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lvl1pPr defTabSz="912627" eaLnBrk="0" hangingPunct="0">
              <a:defRPr sz="2400">
                <a:solidFill>
                  <a:schemeClr val="tx1"/>
                </a:solidFill>
                <a:latin typeface="Times New Roman" pitchFamily="18" charset="0"/>
              </a:defRPr>
            </a:lvl1pPr>
            <a:lvl2pPr marL="742799" indent="-285692" defTabSz="912627" eaLnBrk="0" hangingPunct="0">
              <a:defRPr sz="2400">
                <a:solidFill>
                  <a:schemeClr val="tx1"/>
                </a:solidFill>
                <a:latin typeface="Times New Roman" pitchFamily="18" charset="0"/>
              </a:defRPr>
            </a:lvl2pPr>
            <a:lvl3pPr marL="1142767" indent="-228553" defTabSz="912627" eaLnBrk="0" hangingPunct="0">
              <a:defRPr sz="2400">
                <a:solidFill>
                  <a:schemeClr val="tx1"/>
                </a:solidFill>
                <a:latin typeface="Times New Roman" pitchFamily="18" charset="0"/>
              </a:defRPr>
            </a:lvl3pPr>
            <a:lvl4pPr marL="1599874" indent="-228553" defTabSz="912627" eaLnBrk="0" hangingPunct="0">
              <a:defRPr sz="2400">
                <a:solidFill>
                  <a:schemeClr val="tx1"/>
                </a:solidFill>
                <a:latin typeface="Times New Roman" pitchFamily="18" charset="0"/>
              </a:defRPr>
            </a:lvl4pPr>
            <a:lvl5pPr marL="2056980" indent="-228553" defTabSz="912627" eaLnBrk="0" hangingPunct="0">
              <a:defRPr sz="2400">
                <a:solidFill>
                  <a:schemeClr val="tx1"/>
                </a:solidFill>
                <a:latin typeface="Times New Roman" pitchFamily="18" charset="0"/>
              </a:defRPr>
            </a:lvl5pPr>
            <a:lvl6pPr marL="2514088" indent="-228553" defTabSz="912627" eaLnBrk="0" fontAlgn="base" hangingPunct="0">
              <a:spcBef>
                <a:spcPct val="0"/>
              </a:spcBef>
              <a:spcAft>
                <a:spcPct val="0"/>
              </a:spcAft>
              <a:defRPr sz="2400">
                <a:solidFill>
                  <a:schemeClr val="tx1"/>
                </a:solidFill>
                <a:latin typeface="Times New Roman" pitchFamily="18" charset="0"/>
              </a:defRPr>
            </a:lvl6pPr>
            <a:lvl7pPr marL="2971194" indent="-228553" defTabSz="912627" eaLnBrk="0" fontAlgn="base" hangingPunct="0">
              <a:spcBef>
                <a:spcPct val="0"/>
              </a:spcBef>
              <a:spcAft>
                <a:spcPct val="0"/>
              </a:spcAft>
              <a:defRPr sz="2400">
                <a:solidFill>
                  <a:schemeClr val="tx1"/>
                </a:solidFill>
                <a:latin typeface="Times New Roman" pitchFamily="18" charset="0"/>
              </a:defRPr>
            </a:lvl7pPr>
            <a:lvl8pPr marL="3428302" indent="-228553" defTabSz="912627" eaLnBrk="0" fontAlgn="base" hangingPunct="0">
              <a:spcBef>
                <a:spcPct val="0"/>
              </a:spcBef>
              <a:spcAft>
                <a:spcPct val="0"/>
              </a:spcAft>
              <a:defRPr sz="2400">
                <a:solidFill>
                  <a:schemeClr val="tx1"/>
                </a:solidFill>
                <a:latin typeface="Times New Roman" pitchFamily="18" charset="0"/>
              </a:defRPr>
            </a:lvl8pPr>
            <a:lvl9pPr marL="3885407" indent="-228553" defTabSz="912627" eaLnBrk="0" fontAlgn="base" hangingPunct="0">
              <a:spcBef>
                <a:spcPct val="0"/>
              </a:spcBef>
              <a:spcAft>
                <a:spcPct val="0"/>
              </a:spcAft>
              <a:defRPr sz="2400">
                <a:solidFill>
                  <a:schemeClr val="tx1"/>
                </a:solidFill>
                <a:latin typeface="Times New Roman" pitchFamily="18" charset="0"/>
              </a:defRPr>
            </a:lvl9pPr>
          </a:lstStyle>
          <a:p>
            <a:fld id="{67A6B21D-678B-4B2C-A5FD-5E063E251367}" type="slidenum">
              <a:rPr lang="en-US" sz="1200"/>
              <a:pPr/>
              <a:t>4</a:t>
            </a:fld>
            <a:endParaRPr lang="en-US" sz="1200" dirty="0"/>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p:spPr>
        <p:txBody>
          <a:bodyPr/>
          <a:lstStyle/>
          <a:p>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lvl1pPr defTabSz="912627" eaLnBrk="0" hangingPunct="0">
              <a:defRPr sz="2400">
                <a:solidFill>
                  <a:schemeClr val="tx1"/>
                </a:solidFill>
                <a:latin typeface="Times New Roman" pitchFamily="18" charset="0"/>
              </a:defRPr>
            </a:lvl1pPr>
            <a:lvl2pPr marL="742799" indent="-285692" defTabSz="912627" eaLnBrk="0" hangingPunct="0">
              <a:defRPr sz="2400">
                <a:solidFill>
                  <a:schemeClr val="tx1"/>
                </a:solidFill>
                <a:latin typeface="Times New Roman" pitchFamily="18" charset="0"/>
              </a:defRPr>
            </a:lvl2pPr>
            <a:lvl3pPr marL="1142767" indent="-228553" defTabSz="912627" eaLnBrk="0" hangingPunct="0">
              <a:defRPr sz="2400">
                <a:solidFill>
                  <a:schemeClr val="tx1"/>
                </a:solidFill>
                <a:latin typeface="Times New Roman" pitchFamily="18" charset="0"/>
              </a:defRPr>
            </a:lvl3pPr>
            <a:lvl4pPr marL="1599874" indent="-228553" defTabSz="912627" eaLnBrk="0" hangingPunct="0">
              <a:defRPr sz="2400">
                <a:solidFill>
                  <a:schemeClr val="tx1"/>
                </a:solidFill>
                <a:latin typeface="Times New Roman" pitchFamily="18" charset="0"/>
              </a:defRPr>
            </a:lvl4pPr>
            <a:lvl5pPr marL="2056980" indent="-228553" defTabSz="912627" eaLnBrk="0" hangingPunct="0">
              <a:defRPr sz="2400">
                <a:solidFill>
                  <a:schemeClr val="tx1"/>
                </a:solidFill>
                <a:latin typeface="Times New Roman" pitchFamily="18" charset="0"/>
              </a:defRPr>
            </a:lvl5pPr>
            <a:lvl6pPr marL="2514088" indent="-228553" defTabSz="912627" eaLnBrk="0" fontAlgn="base" hangingPunct="0">
              <a:spcBef>
                <a:spcPct val="0"/>
              </a:spcBef>
              <a:spcAft>
                <a:spcPct val="0"/>
              </a:spcAft>
              <a:defRPr sz="2400">
                <a:solidFill>
                  <a:schemeClr val="tx1"/>
                </a:solidFill>
                <a:latin typeface="Times New Roman" pitchFamily="18" charset="0"/>
              </a:defRPr>
            </a:lvl6pPr>
            <a:lvl7pPr marL="2971194" indent="-228553" defTabSz="912627" eaLnBrk="0" fontAlgn="base" hangingPunct="0">
              <a:spcBef>
                <a:spcPct val="0"/>
              </a:spcBef>
              <a:spcAft>
                <a:spcPct val="0"/>
              </a:spcAft>
              <a:defRPr sz="2400">
                <a:solidFill>
                  <a:schemeClr val="tx1"/>
                </a:solidFill>
                <a:latin typeface="Times New Roman" pitchFamily="18" charset="0"/>
              </a:defRPr>
            </a:lvl7pPr>
            <a:lvl8pPr marL="3428302" indent="-228553" defTabSz="912627" eaLnBrk="0" fontAlgn="base" hangingPunct="0">
              <a:spcBef>
                <a:spcPct val="0"/>
              </a:spcBef>
              <a:spcAft>
                <a:spcPct val="0"/>
              </a:spcAft>
              <a:defRPr sz="2400">
                <a:solidFill>
                  <a:schemeClr val="tx1"/>
                </a:solidFill>
                <a:latin typeface="Times New Roman" pitchFamily="18" charset="0"/>
              </a:defRPr>
            </a:lvl8pPr>
            <a:lvl9pPr marL="3885407" indent="-228553" defTabSz="912627" eaLnBrk="0" fontAlgn="base" hangingPunct="0">
              <a:spcBef>
                <a:spcPct val="0"/>
              </a:spcBef>
              <a:spcAft>
                <a:spcPct val="0"/>
              </a:spcAft>
              <a:defRPr sz="2400">
                <a:solidFill>
                  <a:schemeClr val="tx1"/>
                </a:solidFill>
                <a:latin typeface="Times New Roman" pitchFamily="18" charset="0"/>
              </a:defRPr>
            </a:lvl9pPr>
          </a:lstStyle>
          <a:p>
            <a:fld id="{383BB79F-0914-44C1-83B2-429095B7D4D5}" type="slidenum">
              <a:rPr lang="en-US" sz="1200"/>
              <a:pPr/>
              <a:t>5</a:t>
            </a:fld>
            <a:endParaRPr lang="en-US" sz="1200" dirty="0"/>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p:spPr>
        <p:txBody>
          <a:bodyPr/>
          <a:lstStyle/>
          <a:p>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lvl1pPr defTabSz="912627" eaLnBrk="0" hangingPunct="0">
              <a:defRPr sz="2400">
                <a:solidFill>
                  <a:schemeClr val="tx1"/>
                </a:solidFill>
                <a:latin typeface="Times New Roman" pitchFamily="18" charset="0"/>
              </a:defRPr>
            </a:lvl1pPr>
            <a:lvl2pPr marL="742799" indent="-285692" defTabSz="912627" eaLnBrk="0" hangingPunct="0">
              <a:defRPr sz="2400">
                <a:solidFill>
                  <a:schemeClr val="tx1"/>
                </a:solidFill>
                <a:latin typeface="Times New Roman" pitchFamily="18" charset="0"/>
              </a:defRPr>
            </a:lvl2pPr>
            <a:lvl3pPr marL="1142767" indent="-228553" defTabSz="912627" eaLnBrk="0" hangingPunct="0">
              <a:defRPr sz="2400">
                <a:solidFill>
                  <a:schemeClr val="tx1"/>
                </a:solidFill>
                <a:latin typeface="Times New Roman" pitchFamily="18" charset="0"/>
              </a:defRPr>
            </a:lvl3pPr>
            <a:lvl4pPr marL="1599874" indent="-228553" defTabSz="912627" eaLnBrk="0" hangingPunct="0">
              <a:defRPr sz="2400">
                <a:solidFill>
                  <a:schemeClr val="tx1"/>
                </a:solidFill>
                <a:latin typeface="Times New Roman" pitchFamily="18" charset="0"/>
              </a:defRPr>
            </a:lvl4pPr>
            <a:lvl5pPr marL="2056980" indent="-228553" defTabSz="912627" eaLnBrk="0" hangingPunct="0">
              <a:defRPr sz="2400">
                <a:solidFill>
                  <a:schemeClr val="tx1"/>
                </a:solidFill>
                <a:latin typeface="Times New Roman" pitchFamily="18" charset="0"/>
              </a:defRPr>
            </a:lvl5pPr>
            <a:lvl6pPr marL="2514088" indent="-228553" defTabSz="912627" eaLnBrk="0" fontAlgn="base" hangingPunct="0">
              <a:spcBef>
                <a:spcPct val="0"/>
              </a:spcBef>
              <a:spcAft>
                <a:spcPct val="0"/>
              </a:spcAft>
              <a:defRPr sz="2400">
                <a:solidFill>
                  <a:schemeClr val="tx1"/>
                </a:solidFill>
                <a:latin typeface="Times New Roman" pitchFamily="18" charset="0"/>
              </a:defRPr>
            </a:lvl6pPr>
            <a:lvl7pPr marL="2971194" indent="-228553" defTabSz="912627" eaLnBrk="0" fontAlgn="base" hangingPunct="0">
              <a:spcBef>
                <a:spcPct val="0"/>
              </a:spcBef>
              <a:spcAft>
                <a:spcPct val="0"/>
              </a:spcAft>
              <a:defRPr sz="2400">
                <a:solidFill>
                  <a:schemeClr val="tx1"/>
                </a:solidFill>
                <a:latin typeface="Times New Roman" pitchFamily="18" charset="0"/>
              </a:defRPr>
            </a:lvl7pPr>
            <a:lvl8pPr marL="3428302" indent="-228553" defTabSz="912627" eaLnBrk="0" fontAlgn="base" hangingPunct="0">
              <a:spcBef>
                <a:spcPct val="0"/>
              </a:spcBef>
              <a:spcAft>
                <a:spcPct val="0"/>
              </a:spcAft>
              <a:defRPr sz="2400">
                <a:solidFill>
                  <a:schemeClr val="tx1"/>
                </a:solidFill>
                <a:latin typeface="Times New Roman" pitchFamily="18" charset="0"/>
              </a:defRPr>
            </a:lvl8pPr>
            <a:lvl9pPr marL="3885407" indent="-228553" defTabSz="912627" eaLnBrk="0" fontAlgn="base" hangingPunct="0">
              <a:spcBef>
                <a:spcPct val="0"/>
              </a:spcBef>
              <a:spcAft>
                <a:spcPct val="0"/>
              </a:spcAft>
              <a:defRPr sz="2400">
                <a:solidFill>
                  <a:schemeClr val="tx1"/>
                </a:solidFill>
                <a:latin typeface="Times New Roman" pitchFamily="18" charset="0"/>
              </a:defRPr>
            </a:lvl9pPr>
          </a:lstStyle>
          <a:p>
            <a:fld id="{1DBD02DA-84A6-44AB-B0CE-8D1720419364}" type="slidenum">
              <a:rPr lang="en-US" sz="1200"/>
              <a:pPr/>
              <a:t>6</a:t>
            </a:fld>
            <a:endParaRPr lang="en-US" sz="1200" dirty="0"/>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p:spPr>
        <p:txBody>
          <a:bodyPr/>
          <a:lstStyle/>
          <a:p>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lvl1pPr defTabSz="912627" eaLnBrk="0" hangingPunct="0">
              <a:defRPr sz="2400">
                <a:solidFill>
                  <a:schemeClr val="tx1"/>
                </a:solidFill>
                <a:latin typeface="Times New Roman" pitchFamily="18" charset="0"/>
              </a:defRPr>
            </a:lvl1pPr>
            <a:lvl2pPr marL="742799" indent="-285692" defTabSz="912627" eaLnBrk="0" hangingPunct="0">
              <a:defRPr sz="2400">
                <a:solidFill>
                  <a:schemeClr val="tx1"/>
                </a:solidFill>
                <a:latin typeface="Times New Roman" pitchFamily="18" charset="0"/>
              </a:defRPr>
            </a:lvl2pPr>
            <a:lvl3pPr marL="1142767" indent="-228553" defTabSz="912627" eaLnBrk="0" hangingPunct="0">
              <a:defRPr sz="2400">
                <a:solidFill>
                  <a:schemeClr val="tx1"/>
                </a:solidFill>
                <a:latin typeface="Times New Roman" pitchFamily="18" charset="0"/>
              </a:defRPr>
            </a:lvl3pPr>
            <a:lvl4pPr marL="1599874" indent="-228553" defTabSz="912627" eaLnBrk="0" hangingPunct="0">
              <a:defRPr sz="2400">
                <a:solidFill>
                  <a:schemeClr val="tx1"/>
                </a:solidFill>
                <a:latin typeface="Times New Roman" pitchFamily="18" charset="0"/>
              </a:defRPr>
            </a:lvl4pPr>
            <a:lvl5pPr marL="2056980" indent="-228553" defTabSz="912627" eaLnBrk="0" hangingPunct="0">
              <a:defRPr sz="2400">
                <a:solidFill>
                  <a:schemeClr val="tx1"/>
                </a:solidFill>
                <a:latin typeface="Times New Roman" pitchFamily="18" charset="0"/>
              </a:defRPr>
            </a:lvl5pPr>
            <a:lvl6pPr marL="2514088" indent="-228553" defTabSz="912627" eaLnBrk="0" fontAlgn="base" hangingPunct="0">
              <a:spcBef>
                <a:spcPct val="0"/>
              </a:spcBef>
              <a:spcAft>
                <a:spcPct val="0"/>
              </a:spcAft>
              <a:defRPr sz="2400">
                <a:solidFill>
                  <a:schemeClr val="tx1"/>
                </a:solidFill>
                <a:latin typeface="Times New Roman" pitchFamily="18" charset="0"/>
              </a:defRPr>
            </a:lvl6pPr>
            <a:lvl7pPr marL="2971194" indent="-228553" defTabSz="912627" eaLnBrk="0" fontAlgn="base" hangingPunct="0">
              <a:spcBef>
                <a:spcPct val="0"/>
              </a:spcBef>
              <a:spcAft>
                <a:spcPct val="0"/>
              </a:spcAft>
              <a:defRPr sz="2400">
                <a:solidFill>
                  <a:schemeClr val="tx1"/>
                </a:solidFill>
                <a:latin typeface="Times New Roman" pitchFamily="18" charset="0"/>
              </a:defRPr>
            </a:lvl7pPr>
            <a:lvl8pPr marL="3428302" indent="-228553" defTabSz="912627" eaLnBrk="0" fontAlgn="base" hangingPunct="0">
              <a:spcBef>
                <a:spcPct val="0"/>
              </a:spcBef>
              <a:spcAft>
                <a:spcPct val="0"/>
              </a:spcAft>
              <a:defRPr sz="2400">
                <a:solidFill>
                  <a:schemeClr val="tx1"/>
                </a:solidFill>
                <a:latin typeface="Times New Roman" pitchFamily="18" charset="0"/>
              </a:defRPr>
            </a:lvl8pPr>
            <a:lvl9pPr marL="3885407" indent="-228553" defTabSz="912627" eaLnBrk="0" fontAlgn="base" hangingPunct="0">
              <a:spcBef>
                <a:spcPct val="0"/>
              </a:spcBef>
              <a:spcAft>
                <a:spcPct val="0"/>
              </a:spcAft>
              <a:defRPr sz="2400">
                <a:solidFill>
                  <a:schemeClr val="tx1"/>
                </a:solidFill>
                <a:latin typeface="Times New Roman" pitchFamily="18" charset="0"/>
              </a:defRPr>
            </a:lvl9pPr>
          </a:lstStyle>
          <a:p>
            <a:fld id="{13D0D80C-A470-4168-A412-C425E76D23FC}" type="slidenum">
              <a:rPr lang="en-US" sz="1200"/>
              <a:pPr/>
              <a:t>10</a:t>
            </a:fld>
            <a:endParaRPr lang="en-US" sz="1200" dirty="0"/>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p:spPr>
        <p:txBody>
          <a:bodyPr/>
          <a:lstStyle/>
          <a:p>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lvl1pPr defTabSz="912627" eaLnBrk="0" hangingPunct="0">
              <a:defRPr sz="2400">
                <a:solidFill>
                  <a:schemeClr val="tx1"/>
                </a:solidFill>
                <a:latin typeface="Times New Roman" pitchFamily="18" charset="0"/>
              </a:defRPr>
            </a:lvl1pPr>
            <a:lvl2pPr marL="742799" indent="-285692" defTabSz="912627" eaLnBrk="0" hangingPunct="0">
              <a:defRPr sz="2400">
                <a:solidFill>
                  <a:schemeClr val="tx1"/>
                </a:solidFill>
                <a:latin typeface="Times New Roman" pitchFamily="18" charset="0"/>
              </a:defRPr>
            </a:lvl2pPr>
            <a:lvl3pPr marL="1142767" indent="-228553" defTabSz="912627" eaLnBrk="0" hangingPunct="0">
              <a:defRPr sz="2400">
                <a:solidFill>
                  <a:schemeClr val="tx1"/>
                </a:solidFill>
                <a:latin typeface="Times New Roman" pitchFamily="18" charset="0"/>
              </a:defRPr>
            </a:lvl3pPr>
            <a:lvl4pPr marL="1599874" indent="-228553" defTabSz="912627" eaLnBrk="0" hangingPunct="0">
              <a:defRPr sz="2400">
                <a:solidFill>
                  <a:schemeClr val="tx1"/>
                </a:solidFill>
                <a:latin typeface="Times New Roman" pitchFamily="18" charset="0"/>
              </a:defRPr>
            </a:lvl4pPr>
            <a:lvl5pPr marL="2056980" indent="-228553" defTabSz="912627" eaLnBrk="0" hangingPunct="0">
              <a:defRPr sz="2400">
                <a:solidFill>
                  <a:schemeClr val="tx1"/>
                </a:solidFill>
                <a:latin typeface="Times New Roman" pitchFamily="18" charset="0"/>
              </a:defRPr>
            </a:lvl5pPr>
            <a:lvl6pPr marL="2514088" indent="-228553" defTabSz="912627" eaLnBrk="0" fontAlgn="base" hangingPunct="0">
              <a:spcBef>
                <a:spcPct val="0"/>
              </a:spcBef>
              <a:spcAft>
                <a:spcPct val="0"/>
              </a:spcAft>
              <a:defRPr sz="2400">
                <a:solidFill>
                  <a:schemeClr val="tx1"/>
                </a:solidFill>
                <a:latin typeface="Times New Roman" pitchFamily="18" charset="0"/>
              </a:defRPr>
            </a:lvl6pPr>
            <a:lvl7pPr marL="2971194" indent="-228553" defTabSz="912627" eaLnBrk="0" fontAlgn="base" hangingPunct="0">
              <a:spcBef>
                <a:spcPct val="0"/>
              </a:spcBef>
              <a:spcAft>
                <a:spcPct val="0"/>
              </a:spcAft>
              <a:defRPr sz="2400">
                <a:solidFill>
                  <a:schemeClr val="tx1"/>
                </a:solidFill>
                <a:latin typeface="Times New Roman" pitchFamily="18" charset="0"/>
              </a:defRPr>
            </a:lvl7pPr>
            <a:lvl8pPr marL="3428302" indent="-228553" defTabSz="912627" eaLnBrk="0" fontAlgn="base" hangingPunct="0">
              <a:spcBef>
                <a:spcPct val="0"/>
              </a:spcBef>
              <a:spcAft>
                <a:spcPct val="0"/>
              </a:spcAft>
              <a:defRPr sz="2400">
                <a:solidFill>
                  <a:schemeClr val="tx1"/>
                </a:solidFill>
                <a:latin typeface="Times New Roman" pitchFamily="18" charset="0"/>
              </a:defRPr>
            </a:lvl8pPr>
            <a:lvl9pPr marL="3885407" indent="-228553" defTabSz="912627" eaLnBrk="0" fontAlgn="base" hangingPunct="0">
              <a:spcBef>
                <a:spcPct val="0"/>
              </a:spcBef>
              <a:spcAft>
                <a:spcPct val="0"/>
              </a:spcAft>
              <a:defRPr sz="2400">
                <a:solidFill>
                  <a:schemeClr val="tx1"/>
                </a:solidFill>
                <a:latin typeface="Times New Roman" pitchFamily="18" charset="0"/>
              </a:defRPr>
            </a:lvl9pPr>
          </a:lstStyle>
          <a:p>
            <a:fld id="{678BCC3C-E8D1-429C-99E3-6E7C1348B252}" type="slidenum">
              <a:rPr lang="en-US" sz="1200"/>
              <a:pPr/>
              <a:t>11</a:t>
            </a:fld>
            <a:endParaRPr lang="en-US" sz="1200" dirty="0"/>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p:spPr>
        <p:txBody>
          <a:bodyPr/>
          <a:lstStyle/>
          <a:p>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lvl1pPr defTabSz="912627" eaLnBrk="0" hangingPunct="0">
              <a:defRPr sz="2400">
                <a:solidFill>
                  <a:schemeClr val="tx1"/>
                </a:solidFill>
                <a:latin typeface="Times New Roman" pitchFamily="18" charset="0"/>
              </a:defRPr>
            </a:lvl1pPr>
            <a:lvl2pPr marL="742799" indent="-285692" defTabSz="912627" eaLnBrk="0" hangingPunct="0">
              <a:defRPr sz="2400">
                <a:solidFill>
                  <a:schemeClr val="tx1"/>
                </a:solidFill>
                <a:latin typeface="Times New Roman" pitchFamily="18" charset="0"/>
              </a:defRPr>
            </a:lvl2pPr>
            <a:lvl3pPr marL="1142767" indent="-228553" defTabSz="912627" eaLnBrk="0" hangingPunct="0">
              <a:defRPr sz="2400">
                <a:solidFill>
                  <a:schemeClr val="tx1"/>
                </a:solidFill>
                <a:latin typeface="Times New Roman" pitchFamily="18" charset="0"/>
              </a:defRPr>
            </a:lvl3pPr>
            <a:lvl4pPr marL="1599874" indent="-228553" defTabSz="912627" eaLnBrk="0" hangingPunct="0">
              <a:defRPr sz="2400">
                <a:solidFill>
                  <a:schemeClr val="tx1"/>
                </a:solidFill>
                <a:latin typeface="Times New Roman" pitchFamily="18" charset="0"/>
              </a:defRPr>
            </a:lvl4pPr>
            <a:lvl5pPr marL="2056980" indent="-228553" defTabSz="912627" eaLnBrk="0" hangingPunct="0">
              <a:defRPr sz="2400">
                <a:solidFill>
                  <a:schemeClr val="tx1"/>
                </a:solidFill>
                <a:latin typeface="Times New Roman" pitchFamily="18" charset="0"/>
              </a:defRPr>
            </a:lvl5pPr>
            <a:lvl6pPr marL="2514088" indent="-228553" defTabSz="912627" eaLnBrk="0" fontAlgn="base" hangingPunct="0">
              <a:spcBef>
                <a:spcPct val="0"/>
              </a:spcBef>
              <a:spcAft>
                <a:spcPct val="0"/>
              </a:spcAft>
              <a:defRPr sz="2400">
                <a:solidFill>
                  <a:schemeClr val="tx1"/>
                </a:solidFill>
                <a:latin typeface="Times New Roman" pitchFamily="18" charset="0"/>
              </a:defRPr>
            </a:lvl6pPr>
            <a:lvl7pPr marL="2971194" indent="-228553" defTabSz="912627" eaLnBrk="0" fontAlgn="base" hangingPunct="0">
              <a:spcBef>
                <a:spcPct val="0"/>
              </a:spcBef>
              <a:spcAft>
                <a:spcPct val="0"/>
              </a:spcAft>
              <a:defRPr sz="2400">
                <a:solidFill>
                  <a:schemeClr val="tx1"/>
                </a:solidFill>
                <a:latin typeface="Times New Roman" pitchFamily="18" charset="0"/>
              </a:defRPr>
            </a:lvl7pPr>
            <a:lvl8pPr marL="3428302" indent="-228553" defTabSz="912627" eaLnBrk="0" fontAlgn="base" hangingPunct="0">
              <a:spcBef>
                <a:spcPct val="0"/>
              </a:spcBef>
              <a:spcAft>
                <a:spcPct val="0"/>
              </a:spcAft>
              <a:defRPr sz="2400">
                <a:solidFill>
                  <a:schemeClr val="tx1"/>
                </a:solidFill>
                <a:latin typeface="Times New Roman" pitchFamily="18" charset="0"/>
              </a:defRPr>
            </a:lvl8pPr>
            <a:lvl9pPr marL="3885407" indent="-228553" defTabSz="912627" eaLnBrk="0" fontAlgn="base" hangingPunct="0">
              <a:spcBef>
                <a:spcPct val="0"/>
              </a:spcBef>
              <a:spcAft>
                <a:spcPct val="0"/>
              </a:spcAft>
              <a:defRPr sz="2400">
                <a:solidFill>
                  <a:schemeClr val="tx1"/>
                </a:solidFill>
                <a:latin typeface="Times New Roman" pitchFamily="18" charset="0"/>
              </a:defRPr>
            </a:lvl9pPr>
          </a:lstStyle>
          <a:p>
            <a:fld id="{EE37932E-0EAE-4F2B-B9C4-48FC9EC43747}" type="slidenum">
              <a:rPr lang="en-US" sz="1200"/>
              <a:pPr/>
              <a:t>12</a:t>
            </a:fld>
            <a:endParaRPr lang="en-US" sz="1200" dirty="0"/>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p:spPr>
        <p:txBody>
          <a:bodyPr/>
          <a:lstStyle/>
          <a:p>
            <a:pPr>
              <a:spcBef>
                <a:spcPts val="500"/>
              </a:spcBef>
              <a:spcAft>
                <a:spcPts val="500"/>
              </a:spcAft>
            </a:pPr>
            <a:endParaRPr lang="en-US" dirty="0"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lvl1pPr defTabSz="912627" eaLnBrk="0" hangingPunct="0">
              <a:defRPr sz="2400">
                <a:solidFill>
                  <a:schemeClr val="tx1"/>
                </a:solidFill>
                <a:latin typeface="Times New Roman" pitchFamily="18" charset="0"/>
              </a:defRPr>
            </a:lvl1pPr>
            <a:lvl2pPr marL="742799" indent="-285692" defTabSz="912627" eaLnBrk="0" hangingPunct="0">
              <a:defRPr sz="2400">
                <a:solidFill>
                  <a:schemeClr val="tx1"/>
                </a:solidFill>
                <a:latin typeface="Times New Roman" pitchFamily="18" charset="0"/>
              </a:defRPr>
            </a:lvl2pPr>
            <a:lvl3pPr marL="1142767" indent="-228553" defTabSz="912627" eaLnBrk="0" hangingPunct="0">
              <a:defRPr sz="2400">
                <a:solidFill>
                  <a:schemeClr val="tx1"/>
                </a:solidFill>
                <a:latin typeface="Times New Roman" pitchFamily="18" charset="0"/>
              </a:defRPr>
            </a:lvl3pPr>
            <a:lvl4pPr marL="1599874" indent="-228553" defTabSz="912627" eaLnBrk="0" hangingPunct="0">
              <a:defRPr sz="2400">
                <a:solidFill>
                  <a:schemeClr val="tx1"/>
                </a:solidFill>
                <a:latin typeface="Times New Roman" pitchFamily="18" charset="0"/>
              </a:defRPr>
            </a:lvl4pPr>
            <a:lvl5pPr marL="2056980" indent="-228553" defTabSz="912627" eaLnBrk="0" hangingPunct="0">
              <a:defRPr sz="2400">
                <a:solidFill>
                  <a:schemeClr val="tx1"/>
                </a:solidFill>
                <a:latin typeface="Times New Roman" pitchFamily="18" charset="0"/>
              </a:defRPr>
            </a:lvl5pPr>
            <a:lvl6pPr marL="2514088" indent="-228553" defTabSz="912627" eaLnBrk="0" fontAlgn="base" hangingPunct="0">
              <a:spcBef>
                <a:spcPct val="0"/>
              </a:spcBef>
              <a:spcAft>
                <a:spcPct val="0"/>
              </a:spcAft>
              <a:defRPr sz="2400">
                <a:solidFill>
                  <a:schemeClr val="tx1"/>
                </a:solidFill>
                <a:latin typeface="Times New Roman" pitchFamily="18" charset="0"/>
              </a:defRPr>
            </a:lvl6pPr>
            <a:lvl7pPr marL="2971194" indent="-228553" defTabSz="912627" eaLnBrk="0" fontAlgn="base" hangingPunct="0">
              <a:spcBef>
                <a:spcPct val="0"/>
              </a:spcBef>
              <a:spcAft>
                <a:spcPct val="0"/>
              </a:spcAft>
              <a:defRPr sz="2400">
                <a:solidFill>
                  <a:schemeClr val="tx1"/>
                </a:solidFill>
                <a:latin typeface="Times New Roman" pitchFamily="18" charset="0"/>
              </a:defRPr>
            </a:lvl7pPr>
            <a:lvl8pPr marL="3428302" indent="-228553" defTabSz="912627" eaLnBrk="0" fontAlgn="base" hangingPunct="0">
              <a:spcBef>
                <a:spcPct val="0"/>
              </a:spcBef>
              <a:spcAft>
                <a:spcPct val="0"/>
              </a:spcAft>
              <a:defRPr sz="2400">
                <a:solidFill>
                  <a:schemeClr val="tx1"/>
                </a:solidFill>
                <a:latin typeface="Times New Roman" pitchFamily="18" charset="0"/>
              </a:defRPr>
            </a:lvl8pPr>
            <a:lvl9pPr marL="3885407" indent="-228553" defTabSz="912627" eaLnBrk="0" fontAlgn="base" hangingPunct="0">
              <a:spcBef>
                <a:spcPct val="0"/>
              </a:spcBef>
              <a:spcAft>
                <a:spcPct val="0"/>
              </a:spcAft>
              <a:defRPr sz="2400">
                <a:solidFill>
                  <a:schemeClr val="tx1"/>
                </a:solidFill>
                <a:latin typeface="Times New Roman" pitchFamily="18" charset="0"/>
              </a:defRPr>
            </a:lvl9pPr>
          </a:lstStyle>
          <a:p>
            <a:fld id="{A8A60BE7-7FF1-49C9-8CEC-103D9BE6E2C7}" type="slidenum">
              <a:rPr lang="en-US" sz="1200"/>
              <a:pPr/>
              <a:t>15</a:t>
            </a:fld>
            <a:endParaRPr lang="en-US" sz="1200" dirty="0"/>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p:spPr>
        <p:txBody>
          <a:bodyPr/>
          <a:lstStyle/>
          <a:p>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lvl1pPr defTabSz="912627" eaLnBrk="0" hangingPunct="0">
              <a:defRPr sz="2400">
                <a:solidFill>
                  <a:schemeClr val="tx1"/>
                </a:solidFill>
                <a:latin typeface="Times New Roman" pitchFamily="18" charset="0"/>
              </a:defRPr>
            </a:lvl1pPr>
            <a:lvl2pPr marL="742799" indent="-285692" defTabSz="912627" eaLnBrk="0" hangingPunct="0">
              <a:defRPr sz="2400">
                <a:solidFill>
                  <a:schemeClr val="tx1"/>
                </a:solidFill>
                <a:latin typeface="Times New Roman" pitchFamily="18" charset="0"/>
              </a:defRPr>
            </a:lvl2pPr>
            <a:lvl3pPr marL="1142767" indent="-228553" defTabSz="912627" eaLnBrk="0" hangingPunct="0">
              <a:defRPr sz="2400">
                <a:solidFill>
                  <a:schemeClr val="tx1"/>
                </a:solidFill>
                <a:latin typeface="Times New Roman" pitchFamily="18" charset="0"/>
              </a:defRPr>
            </a:lvl3pPr>
            <a:lvl4pPr marL="1599874" indent="-228553" defTabSz="912627" eaLnBrk="0" hangingPunct="0">
              <a:defRPr sz="2400">
                <a:solidFill>
                  <a:schemeClr val="tx1"/>
                </a:solidFill>
                <a:latin typeface="Times New Roman" pitchFamily="18" charset="0"/>
              </a:defRPr>
            </a:lvl4pPr>
            <a:lvl5pPr marL="2056980" indent="-228553" defTabSz="912627" eaLnBrk="0" hangingPunct="0">
              <a:defRPr sz="2400">
                <a:solidFill>
                  <a:schemeClr val="tx1"/>
                </a:solidFill>
                <a:latin typeface="Times New Roman" pitchFamily="18" charset="0"/>
              </a:defRPr>
            </a:lvl5pPr>
            <a:lvl6pPr marL="2514088" indent="-228553" defTabSz="912627" eaLnBrk="0" fontAlgn="base" hangingPunct="0">
              <a:spcBef>
                <a:spcPct val="0"/>
              </a:spcBef>
              <a:spcAft>
                <a:spcPct val="0"/>
              </a:spcAft>
              <a:defRPr sz="2400">
                <a:solidFill>
                  <a:schemeClr val="tx1"/>
                </a:solidFill>
                <a:latin typeface="Times New Roman" pitchFamily="18" charset="0"/>
              </a:defRPr>
            </a:lvl6pPr>
            <a:lvl7pPr marL="2971194" indent="-228553" defTabSz="912627" eaLnBrk="0" fontAlgn="base" hangingPunct="0">
              <a:spcBef>
                <a:spcPct val="0"/>
              </a:spcBef>
              <a:spcAft>
                <a:spcPct val="0"/>
              </a:spcAft>
              <a:defRPr sz="2400">
                <a:solidFill>
                  <a:schemeClr val="tx1"/>
                </a:solidFill>
                <a:latin typeface="Times New Roman" pitchFamily="18" charset="0"/>
              </a:defRPr>
            </a:lvl7pPr>
            <a:lvl8pPr marL="3428302" indent="-228553" defTabSz="912627" eaLnBrk="0" fontAlgn="base" hangingPunct="0">
              <a:spcBef>
                <a:spcPct val="0"/>
              </a:spcBef>
              <a:spcAft>
                <a:spcPct val="0"/>
              </a:spcAft>
              <a:defRPr sz="2400">
                <a:solidFill>
                  <a:schemeClr val="tx1"/>
                </a:solidFill>
                <a:latin typeface="Times New Roman" pitchFamily="18" charset="0"/>
              </a:defRPr>
            </a:lvl8pPr>
            <a:lvl9pPr marL="3885407" indent="-228553" defTabSz="912627" eaLnBrk="0" fontAlgn="base" hangingPunct="0">
              <a:spcBef>
                <a:spcPct val="0"/>
              </a:spcBef>
              <a:spcAft>
                <a:spcPct val="0"/>
              </a:spcAft>
              <a:defRPr sz="2400">
                <a:solidFill>
                  <a:schemeClr val="tx1"/>
                </a:solidFill>
                <a:latin typeface="Times New Roman" pitchFamily="18" charset="0"/>
              </a:defRPr>
            </a:lvl9pPr>
          </a:lstStyle>
          <a:p>
            <a:fld id="{A41C4A66-8046-444F-8C1E-F9405F3C1BFE}" type="slidenum">
              <a:rPr lang="en-US" sz="1200"/>
              <a:pPr/>
              <a:t>16</a:t>
            </a:fld>
            <a:endParaRPr lang="en-US" sz="1200" dirty="0"/>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p:spPr>
        <p:txBody>
          <a:bodyPr/>
          <a:lstStyle/>
          <a:p>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lvl1pPr defTabSz="912627" eaLnBrk="0" hangingPunct="0">
              <a:defRPr sz="2400">
                <a:solidFill>
                  <a:schemeClr val="tx1"/>
                </a:solidFill>
                <a:latin typeface="Times New Roman" pitchFamily="18" charset="0"/>
              </a:defRPr>
            </a:lvl1pPr>
            <a:lvl2pPr marL="742799" indent="-285692" defTabSz="912627" eaLnBrk="0" hangingPunct="0">
              <a:defRPr sz="2400">
                <a:solidFill>
                  <a:schemeClr val="tx1"/>
                </a:solidFill>
                <a:latin typeface="Times New Roman" pitchFamily="18" charset="0"/>
              </a:defRPr>
            </a:lvl2pPr>
            <a:lvl3pPr marL="1142767" indent="-228553" defTabSz="912627" eaLnBrk="0" hangingPunct="0">
              <a:defRPr sz="2400">
                <a:solidFill>
                  <a:schemeClr val="tx1"/>
                </a:solidFill>
                <a:latin typeface="Times New Roman" pitchFamily="18" charset="0"/>
              </a:defRPr>
            </a:lvl3pPr>
            <a:lvl4pPr marL="1599874" indent="-228553" defTabSz="912627" eaLnBrk="0" hangingPunct="0">
              <a:defRPr sz="2400">
                <a:solidFill>
                  <a:schemeClr val="tx1"/>
                </a:solidFill>
                <a:latin typeface="Times New Roman" pitchFamily="18" charset="0"/>
              </a:defRPr>
            </a:lvl4pPr>
            <a:lvl5pPr marL="2056980" indent="-228553" defTabSz="912627" eaLnBrk="0" hangingPunct="0">
              <a:defRPr sz="2400">
                <a:solidFill>
                  <a:schemeClr val="tx1"/>
                </a:solidFill>
                <a:latin typeface="Times New Roman" pitchFamily="18" charset="0"/>
              </a:defRPr>
            </a:lvl5pPr>
            <a:lvl6pPr marL="2514088" indent="-228553" defTabSz="912627" eaLnBrk="0" fontAlgn="base" hangingPunct="0">
              <a:spcBef>
                <a:spcPct val="0"/>
              </a:spcBef>
              <a:spcAft>
                <a:spcPct val="0"/>
              </a:spcAft>
              <a:defRPr sz="2400">
                <a:solidFill>
                  <a:schemeClr val="tx1"/>
                </a:solidFill>
                <a:latin typeface="Times New Roman" pitchFamily="18" charset="0"/>
              </a:defRPr>
            </a:lvl6pPr>
            <a:lvl7pPr marL="2971194" indent="-228553" defTabSz="912627" eaLnBrk="0" fontAlgn="base" hangingPunct="0">
              <a:spcBef>
                <a:spcPct val="0"/>
              </a:spcBef>
              <a:spcAft>
                <a:spcPct val="0"/>
              </a:spcAft>
              <a:defRPr sz="2400">
                <a:solidFill>
                  <a:schemeClr val="tx1"/>
                </a:solidFill>
                <a:latin typeface="Times New Roman" pitchFamily="18" charset="0"/>
              </a:defRPr>
            </a:lvl7pPr>
            <a:lvl8pPr marL="3428302" indent="-228553" defTabSz="912627" eaLnBrk="0" fontAlgn="base" hangingPunct="0">
              <a:spcBef>
                <a:spcPct val="0"/>
              </a:spcBef>
              <a:spcAft>
                <a:spcPct val="0"/>
              </a:spcAft>
              <a:defRPr sz="2400">
                <a:solidFill>
                  <a:schemeClr val="tx1"/>
                </a:solidFill>
                <a:latin typeface="Times New Roman" pitchFamily="18" charset="0"/>
              </a:defRPr>
            </a:lvl8pPr>
            <a:lvl9pPr marL="3885407" indent="-228553" defTabSz="912627" eaLnBrk="0" fontAlgn="base" hangingPunct="0">
              <a:spcBef>
                <a:spcPct val="0"/>
              </a:spcBef>
              <a:spcAft>
                <a:spcPct val="0"/>
              </a:spcAft>
              <a:defRPr sz="2400">
                <a:solidFill>
                  <a:schemeClr val="tx1"/>
                </a:solidFill>
                <a:latin typeface="Times New Roman" pitchFamily="18" charset="0"/>
              </a:defRPr>
            </a:lvl9pPr>
          </a:lstStyle>
          <a:p>
            <a:fld id="{A3CA090C-6D7F-46A9-80B3-BB2EA8B8E9B1}" type="slidenum">
              <a:rPr lang="en-US" sz="1200"/>
              <a:pPr/>
              <a:t>17</a:t>
            </a:fld>
            <a:endParaRPr lang="en-US" sz="1200" dirty="0"/>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p:spPr>
        <p:txBody>
          <a:bodyPr/>
          <a:lstStyle/>
          <a:p>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lvl1pPr defTabSz="912627" eaLnBrk="0" hangingPunct="0">
              <a:defRPr sz="2400">
                <a:solidFill>
                  <a:schemeClr val="tx1"/>
                </a:solidFill>
                <a:latin typeface="Times New Roman" pitchFamily="18" charset="0"/>
              </a:defRPr>
            </a:lvl1pPr>
            <a:lvl2pPr marL="742799" indent="-285692" defTabSz="912627" eaLnBrk="0" hangingPunct="0">
              <a:defRPr sz="2400">
                <a:solidFill>
                  <a:schemeClr val="tx1"/>
                </a:solidFill>
                <a:latin typeface="Times New Roman" pitchFamily="18" charset="0"/>
              </a:defRPr>
            </a:lvl2pPr>
            <a:lvl3pPr marL="1142767" indent="-228553" defTabSz="912627" eaLnBrk="0" hangingPunct="0">
              <a:defRPr sz="2400">
                <a:solidFill>
                  <a:schemeClr val="tx1"/>
                </a:solidFill>
                <a:latin typeface="Times New Roman" pitchFamily="18" charset="0"/>
              </a:defRPr>
            </a:lvl3pPr>
            <a:lvl4pPr marL="1599874" indent="-228553" defTabSz="912627" eaLnBrk="0" hangingPunct="0">
              <a:defRPr sz="2400">
                <a:solidFill>
                  <a:schemeClr val="tx1"/>
                </a:solidFill>
                <a:latin typeface="Times New Roman" pitchFamily="18" charset="0"/>
              </a:defRPr>
            </a:lvl4pPr>
            <a:lvl5pPr marL="2056980" indent="-228553" defTabSz="912627" eaLnBrk="0" hangingPunct="0">
              <a:defRPr sz="2400">
                <a:solidFill>
                  <a:schemeClr val="tx1"/>
                </a:solidFill>
                <a:latin typeface="Times New Roman" pitchFamily="18" charset="0"/>
              </a:defRPr>
            </a:lvl5pPr>
            <a:lvl6pPr marL="2514088" indent="-228553" defTabSz="912627" eaLnBrk="0" fontAlgn="base" hangingPunct="0">
              <a:spcBef>
                <a:spcPct val="0"/>
              </a:spcBef>
              <a:spcAft>
                <a:spcPct val="0"/>
              </a:spcAft>
              <a:defRPr sz="2400">
                <a:solidFill>
                  <a:schemeClr val="tx1"/>
                </a:solidFill>
                <a:latin typeface="Times New Roman" pitchFamily="18" charset="0"/>
              </a:defRPr>
            </a:lvl6pPr>
            <a:lvl7pPr marL="2971194" indent="-228553" defTabSz="912627" eaLnBrk="0" fontAlgn="base" hangingPunct="0">
              <a:spcBef>
                <a:spcPct val="0"/>
              </a:spcBef>
              <a:spcAft>
                <a:spcPct val="0"/>
              </a:spcAft>
              <a:defRPr sz="2400">
                <a:solidFill>
                  <a:schemeClr val="tx1"/>
                </a:solidFill>
                <a:latin typeface="Times New Roman" pitchFamily="18" charset="0"/>
              </a:defRPr>
            </a:lvl7pPr>
            <a:lvl8pPr marL="3428302" indent="-228553" defTabSz="912627" eaLnBrk="0" fontAlgn="base" hangingPunct="0">
              <a:spcBef>
                <a:spcPct val="0"/>
              </a:spcBef>
              <a:spcAft>
                <a:spcPct val="0"/>
              </a:spcAft>
              <a:defRPr sz="2400">
                <a:solidFill>
                  <a:schemeClr val="tx1"/>
                </a:solidFill>
                <a:latin typeface="Times New Roman" pitchFamily="18" charset="0"/>
              </a:defRPr>
            </a:lvl8pPr>
            <a:lvl9pPr marL="3885407" indent="-228553" defTabSz="912627" eaLnBrk="0" fontAlgn="base" hangingPunct="0">
              <a:spcBef>
                <a:spcPct val="0"/>
              </a:spcBef>
              <a:spcAft>
                <a:spcPct val="0"/>
              </a:spcAft>
              <a:defRPr sz="2400">
                <a:solidFill>
                  <a:schemeClr val="tx1"/>
                </a:solidFill>
                <a:latin typeface="Times New Roman" pitchFamily="18" charset="0"/>
              </a:defRPr>
            </a:lvl9pPr>
          </a:lstStyle>
          <a:p>
            <a:fld id="{A40DE707-72D3-4A3D-8EEC-10EF315E3943}" type="slidenum">
              <a:rPr lang="en-US" sz="1200"/>
              <a:pPr/>
              <a:t>19</a:t>
            </a:fld>
            <a:endParaRPr lang="en-US" sz="1200" dirty="0"/>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p:spPr>
        <p:txBody>
          <a:bodyPr/>
          <a:lstStyle/>
          <a:p>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lvl1pPr defTabSz="912627" eaLnBrk="0" hangingPunct="0">
              <a:defRPr sz="2400">
                <a:solidFill>
                  <a:schemeClr val="tx1"/>
                </a:solidFill>
                <a:latin typeface="Times New Roman" pitchFamily="18" charset="0"/>
              </a:defRPr>
            </a:lvl1pPr>
            <a:lvl2pPr marL="742799" indent="-285692" defTabSz="912627" eaLnBrk="0" hangingPunct="0">
              <a:defRPr sz="2400">
                <a:solidFill>
                  <a:schemeClr val="tx1"/>
                </a:solidFill>
                <a:latin typeface="Times New Roman" pitchFamily="18" charset="0"/>
              </a:defRPr>
            </a:lvl2pPr>
            <a:lvl3pPr marL="1142767" indent="-228553" defTabSz="912627" eaLnBrk="0" hangingPunct="0">
              <a:defRPr sz="2400">
                <a:solidFill>
                  <a:schemeClr val="tx1"/>
                </a:solidFill>
                <a:latin typeface="Times New Roman" pitchFamily="18" charset="0"/>
              </a:defRPr>
            </a:lvl3pPr>
            <a:lvl4pPr marL="1599874" indent="-228553" defTabSz="912627" eaLnBrk="0" hangingPunct="0">
              <a:defRPr sz="2400">
                <a:solidFill>
                  <a:schemeClr val="tx1"/>
                </a:solidFill>
                <a:latin typeface="Times New Roman" pitchFamily="18" charset="0"/>
              </a:defRPr>
            </a:lvl4pPr>
            <a:lvl5pPr marL="2056980" indent="-228553" defTabSz="912627" eaLnBrk="0" hangingPunct="0">
              <a:defRPr sz="2400">
                <a:solidFill>
                  <a:schemeClr val="tx1"/>
                </a:solidFill>
                <a:latin typeface="Times New Roman" pitchFamily="18" charset="0"/>
              </a:defRPr>
            </a:lvl5pPr>
            <a:lvl6pPr marL="2514088" indent="-228553" defTabSz="912627" eaLnBrk="0" fontAlgn="base" hangingPunct="0">
              <a:spcBef>
                <a:spcPct val="0"/>
              </a:spcBef>
              <a:spcAft>
                <a:spcPct val="0"/>
              </a:spcAft>
              <a:defRPr sz="2400">
                <a:solidFill>
                  <a:schemeClr val="tx1"/>
                </a:solidFill>
                <a:latin typeface="Times New Roman" pitchFamily="18" charset="0"/>
              </a:defRPr>
            </a:lvl6pPr>
            <a:lvl7pPr marL="2971194" indent="-228553" defTabSz="912627" eaLnBrk="0" fontAlgn="base" hangingPunct="0">
              <a:spcBef>
                <a:spcPct val="0"/>
              </a:spcBef>
              <a:spcAft>
                <a:spcPct val="0"/>
              </a:spcAft>
              <a:defRPr sz="2400">
                <a:solidFill>
                  <a:schemeClr val="tx1"/>
                </a:solidFill>
                <a:latin typeface="Times New Roman" pitchFamily="18" charset="0"/>
              </a:defRPr>
            </a:lvl7pPr>
            <a:lvl8pPr marL="3428302" indent="-228553" defTabSz="912627" eaLnBrk="0" fontAlgn="base" hangingPunct="0">
              <a:spcBef>
                <a:spcPct val="0"/>
              </a:spcBef>
              <a:spcAft>
                <a:spcPct val="0"/>
              </a:spcAft>
              <a:defRPr sz="2400">
                <a:solidFill>
                  <a:schemeClr val="tx1"/>
                </a:solidFill>
                <a:latin typeface="Times New Roman" pitchFamily="18" charset="0"/>
              </a:defRPr>
            </a:lvl8pPr>
            <a:lvl9pPr marL="3885407" indent="-228553" defTabSz="912627" eaLnBrk="0" fontAlgn="base" hangingPunct="0">
              <a:spcBef>
                <a:spcPct val="0"/>
              </a:spcBef>
              <a:spcAft>
                <a:spcPct val="0"/>
              </a:spcAft>
              <a:defRPr sz="2400">
                <a:solidFill>
                  <a:schemeClr val="tx1"/>
                </a:solidFill>
                <a:latin typeface="Times New Roman" pitchFamily="18" charset="0"/>
              </a:defRPr>
            </a:lvl9pPr>
          </a:lstStyle>
          <a:p>
            <a:fld id="{9042303E-4336-45FA-95BA-D2937B6FA14E}" type="slidenum">
              <a:rPr lang="en-US" sz="1200"/>
              <a:pPr/>
              <a:t>22</a:t>
            </a:fld>
            <a:endParaRPr lang="en-US" sz="1200" dirty="0"/>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p:spPr>
        <p:txBody>
          <a:bodyPr/>
          <a:lstStyle/>
          <a:p>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lvl1pPr defTabSz="912627" eaLnBrk="0" hangingPunct="0">
              <a:defRPr sz="2400">
                <a:solidFill>
                  <a:schemeClr val="tx1"/>
                </a:solidFill>
                <a:latin typeface="Times New Roman" pitchFamily="18" charset="0"/>
              </a:defRPr>
            </a:lvl1pPr>
            <a:lvl2pPr marL="742799" indent="-285692" defTabSz="912627" eaLnBrk="0" hangingPunct="0">
              <a:defRPr sz="2400">
                <a:solidFill>
                  <a:schemeClr val="tx1"/>
                </a:solidFill>
                <a:latin typeface="Times New Roman" pitchFamily="18" charset="0"/>
              </a:defRPr>
            </a:lvl2pPr>
            <a:lvl3pPr marL="1142767" indent="-228553" defTabSz="912627" eaLnBrk="0" hangingPunct="0">
              <a:defRPr sz="2400">
                <a:solidFill>
                  <a:schemeClr val="tx1"/>
                </a:solidFill>
                <a:latin typeface="Times New Roman" pitchFamily="18" charset="0"/>
              </a:defRPr>
            </a:lvl3pPr>
            <a:lvl4pPr marL="1599874" indent="-228553" defTabSz="912627" eaLnBrk="0" hangingPunct="0">
              <a:defRPr sz="2400">
                <a:solidFill>
                  <a:schemeClr val="tx1"/>
                </a:solidFill>
                <a:latin typeface="Times New Roman" pitchFamily="18" charset="0"/>
              </a:defRPr>
            </a:lvl4pPr>
            <a:lvl5pPr marL="2056980" indent="-228553" defTabSz="912627" eaLnBrk="0" hangingPunct="0">
              <a:defRPr sz="2400">
                <a:solidFill>
                  <a:schemeClr val="tx1"/>
                </a:solidFill>
                <a:latin typeface="Times New Roman" pitchFamily="18" charset="0"/>
              </a:defRPr>
            </a:lvl5pPr>
            <a:lvl6pPr marL="2514088" indent="-228553" defTabSz="912627" eaLnBrk="0" fontAlgn="base" hangingPunct="0">
              <a:spcBef>
                <a:spcPct val="0"/>
              </a:spcBef>
              <a:spcAft>
                <a:spcPct val="0"/>
              </a:spcAft>
              <a:defRPr sz="2400">
                <a:solidFill>
                  <a:schemeClr val="tx1"/>
                </a:solidFill>
                <a:latin typeface="Times New Roman" pitchFamily="18" charset="0"/>
              </a:defRPr>
            </a:lvl6pPr>
            <a:lvl7pPr marL="2971194" indent="-228553" defTabSz="912627" eaLnBrk="0" fontAlgn="base" hangingPunct="0">
              <a:spcBef>
                <a:spcPct val="0"/>
              </a:spcBef>
              <a:spcAft>
                <a:spcPct val="0"/>
              </a:spcAft>
              <a:defRPr sz="2400">
                <a:solidFill>
                  <a:schemeClr val="tx1"/>
                </a:solidFill>
                <a:latin typeface="Times New Roman" pitchFamily="18" charset="0"/>
              </a:defRPr>
            </a:lvl7pPr>
            <a:lvl8pPr marL="3428302" indent="-228553" defTabSz="912627" eaLnBrk="0" fontAlgn="base" hangingPunct="0">
              <a:spcBef>
                <a:spcPct val="0"/>
              </a:spcBef>
              <a:spcAft>
                <a:spcPct val="0"/>
              </a:spcAft>
              <a:defRPr sz="2400">
                <a:solidFill>
                  <a:schemeClr val="tx1"/>
                </a:solidFill>
                <a:latin typeface="Times New Roman" pitchFamily="18" charset="0"/>
              </a:defRPr>
            </a:lvl8pPr>
            <a:lvl9pPr marL="3885407" indent="-228553" defTabSz="912627" eaLnBrk="0" fontAlgn="base" hangingPunct="0">
              <a:spcBef>
                <a:spcPct val="0"/>
              </a:spcBef>
              <a:spcAft>
                <a:spcPct val="0"/>
              </a:spcAft>
              <a:defRPr sz="2400">
                <a:solidFill>
                  <a:schemeClr val="tx1"/>
                </a:solidFill>
                <a:latin typeface="Times New Roman" pitchFamily="18" charset="0"/>
              </a:defRPr>
            </a:lvl9pPr>
          </a:lstStyle>
          <a:p>
            <a:fld id="{9820418D-A835-44F6-816B-DBED26DE3735}" type="slidenum">
              <a:rPr lang="en-US" sz="1200"/>
              <a:pPr/>
              <a:t>24</a:t>
            </a:fld>
            <a:endParaRPr lang="en-US" sz="1200" dirty="0"/>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p:spPr>
        <p:txBody>
          <a:bodyPr/>
          <a:lstStyle/>
          <a:p>
            <a:pPr>
              <a:spcBef>
                <a:spcPts val="500"/>
              </a:spcBef>
              <a:spcAft>
                <a:spcPts val="500"/>
              </a:spcAft>
            </a:pPr>
            <a:r>
              <a:rPr lang="en-US" dirty="0" smtClean="0">
                <a:latin typeface="Arial" charset="0"/>
              </a:rPr>
              <a:t>Then, when they are finished with the evaluation, they will exit the system, the proctor will hand them their score report, and they will leave the center. The whole experience should take between 3-1/2 and 4 hours to complete. </a:t>
            </a:r>
          </a:p>
          <a:p>
            <a:pPr>
              <a:spcBef>
                <a:spcPts val="500"/>
              </a:spcBef>
              <a:spcAft>
                <a:spcPts val="500"/>
              </a:spcAft>
            </a:pPr>
            <a:r>
              <a:rPr lang="en-US" dirty="0" smtClean="0">
                <a:latin typeface="Arial" charset="0"/>
              </a:rPr>
              <a:t>For paper &amp; pencil format candidates, one set of evaluation questions will be contained in their exam booklet and answered by bubbling in the appropriate circle on their answer sheet. The HQCB evaluation form is a separate sheet of paper on HQCB letterhead that has 13 questions. Ideally, they will answer these at the test site and give them to the proctor before leaving. But if they wish, they can take the evaluation with them and mail or fax it to us later. </a:t>
            </a:r>
          </a:p>
          <a:p>
            <a:endParaRPr lang="en-US" dirty="0" smtClean="0"/>
          </a:p>
          <a:p>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lvl1pPr defTabSz="912627" eaLnBrk="0" hangingPunct="0">
              <a:defRPr sz="2400">
                <a:solidFill>
                  <a:schemeClr val="tx1"/>
                </a:solidFill>
                <a:latin typeface="Times New Roman" pitchFamily="18" charset="0"/>
              </a:defRPr>
            </a:lvl1pPr>
            <a:lvl2pPr marL="742799" indent="-285692" defTabSz="912627" eaLnBrk="0" hangingPunct="0">
              <a:defRPr sz="2400">
                <a:solidFill>
                  <a:schemeClr val="tx1"/>
                </a:solidFill>
                <a:latin typeface="Times New Roman" pitchFamily="18" charset="0"/>
              </a:defRPr>
            </a:lvl2pPr>
            <a:lvl3pPr marL="1142767" indent="-228553" defTabSz="912627" eaLnBrk="0" hangingPunct="0">
              <a:defRPr sz="2400">
                <a:solidFill>
                  <a:schemeClr val="tx1"/>
                </a:solidFill>
                <a:latin typeface="Times New Roman" pitchFamily="18" charset="0"/>
              </a:defRPr>
            </a:lvl3pPr>
            <a:lvl4pPr marL="1599874" indent="-228553" defTabSz="912627" eaLnBrk="0" hangingPunct="0">
              <a:defRPr sz="2400">
                <a:solidFill>
                  <a:schemeClr val="tx1"/>
                </a:solidFill>
                <a:latin typeface="Times New Roman" pitchFamily="18" charset="0"/>
              </a:defRPr>
            </a:lvl4pPr>
            <a:lvl5pPr marL="2056980" indent="-228553" defTabSz="912627" eaLnBrk="0" hangingPunct="0">
              <a:defRPr sz="2400">
                <a:solidFill>
                  <a:schemeClr val="tx1"/>
                </a:solidFill>
                <a:latin typeface="Times New Roman" pitchFamily="18" charset="0"/>
              </a:defRPr>
            </a:lvl5pPr>
            <a:lvl6pPr marL="2514088" indent="-228553" defTabSz="912627" eaLnBrk="0" fontAlgn="base" hangingPunct="0">
              <a:spcBef>
                <a:spcPct val="0"/>
              </a:spcBef>
              <a:spcAft>
                <a:spcPct val="0"/>
              </a:spcAft>
              <a:defRPr sz="2400">
                <a:solidFill>
                  <a:schemeClr val="tx1"/>
                </a:solidFill>
                <a:latin typeface="Times New Roman" pitchFamily="18" charset="0"/>
              </a:defRPr>
            </a:lvl6pPr>
            <a:lvl7pPr marL="2971194" indent="-228553" defTabSz="912627" eaLnBrk="0" fontAlgn="base" hangingPunct="0">
              <a:spcBef>
                <a:spcPct val="0"/>
              </a:spcBef>
              <a:spcAft>
                <a:spcPct val="0"/>
              </a:spcAft>
              <a:defRPr sz="2400">
                <a:solidFill>
                  <a:schemeClr val="tx1"/>
                </a:solidFill>
                <a:latin typeface="Times New Roman" pitchFamily="18" charset="0"/>
              </a:defRPr>
            </a:lvl7pPr>
            <a:lvl8pPr marL="3428302" indent="-228553" defTabSz="912627" eaLnBrk="0" fontAlgn="base" hangingPunct="0">
              <a:spcBef>
                <a:spcPct val="0"/>
              </a:spcBef>
              <a:spcAft>
                <a:spcPct val="0"/>
              </a:spcAft>
              <a:defRPr sz="2400">
                <a:solidFill>
                  <a:schemeClr val="tx1"/>
                </a:solidFill>
                <a:latin typeface="Times New Roman" pitchFamily="18" charset="0"/>
              </a:defRPr>
            </a:lvl8pPr>
            <a:lvl9pPr marL="3885407" indent="-228553" defTabSz="912627" eaLnBrk="0" fontAlgn="base" hangingPunct="0">
              <a:spcBef>
                <a:spcPct val="0"/>
              </a:spcBef>
              <a:spcAft>
                <a:spcPct val="0"/>
              </a:spcAft>
              <a:defRPr sz="2400">
                <a:solidFill>
                  <a:schemeClr val="tx1"/>
                </a:solidFill>
                <a:latin typeface="Times New Roman" pitchFamily="18" charset="0"/>
              </a:defRPr>
            </a:lvl9pPr>
          </a:lstStyle>
          <a:p>
            <a:fld id="{8FCE49AA-149B-4993-8561-C73569EF8405}" type="slidenum">
              <a:rPr lang="en-US" sz="1200"/>
              <a:pPr/>
              <a:t>30</a:t>
            </a:fld>
            <a:endParaRPr lang="en-US" sz="1200" dirty="0"/>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p:spPr>
        <p:txBody>
          <a:bodyPr/>
          <a:lstStyle/>
          <a:p>
            <a:pPr>
              <a:buFontTx/>
              <a:buChar char="•"/>
            </a:pPr>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lvl1pPr defTabSz="912627" eaLnBrk="0" hangingPunct="0">
              <a:defRPr sz="2400">
                <a:solidFill>
                  <a:schemeClr val="tx1"/>
                </a:solidFill>
                <a:latin typeface="Times New Roman" pitchFamily="18" charset="0"/>
              </a:defRPr>
            </a:lvl1pPr>
            <a:lvl2pPr marL="742799" indent="-285692" defTabSz="912627" eaLnBrk="0" hangingPunct="0">
              <a:defRPr sz="2400">
                <a:solidFill>
                  <a:schemeClr val="tx1"/>
                </a:solidFill>
                <a:latin typeface="Times New Roman" pitchFamily="18" charset="0"/>
              </a:defRPr>
            </a:lvl2pPr>
            <a:lvl3pPr marL="1142767" indent="-228553" defTabSz="912627" eaLnBrk="0" hangingPunct="0">
              <a:defRPr sz="2400">
                <a:solidFill>
                  <a:schemeClr val="tx1"/>
                </a:solidFill>
                <a:latin typeface="Times New Roman" pitchFamily="18" charset="0"/>
              </a:defRPr>
            </a:lvl3pPr>
            <a:lvl4pPr marL="1599874" indent="-228553" defTabSz="912627" eaLnBrk="0" hangingPunct="0">
              <a:defRPr sz="2400">
                <a:solidFill>
                  <a:schemeClr val="tx1"/>
                </a:solidFill>
                <a:latin typeface="Times New Roman" pitchFamily="18" charset="0"/>
              </a:defRPr>
            </a:lvl4pPr>
            <a:lvl5pPr marL="2056980" indent="-228553" defTabSz="912627" eaLnBrk="0" hangingPunct="0">
              <a:defRPr sz="2400">
                <a:solidFill>
                  <a:schemeClr val="tx1"/>
                </a:solidFill>
                <a:latin typeface="Times New Roman" pitchFamily="18" charset="0"/>
              </a:defRPr>
            </a:lvl5pPr>
            <a:lvl6pPr marL="2514088" indent="-228553" defTabSz="912627" eaLnBrk="0" fontAlgn="base" hangingPunct="0">
              <a:spcBef>
                <a:spcPct val="0"/>
              </a:spcBef>
              <a:spcAft>
                <a:spcPct val="0"/>
              </a:spcAft>
              <a:defRPr sz="2400">
                <a:solidFill>
                  <a:schemeClr val="tx1"/>
                </a:solidFill>
                <a:latin typeface="Times New Roman" pitchFamily="18" charset="0"/>
              </a:defRPr>
            </a:lvl6pPr>
            <a:lvl7pPr marL="2971194" indent="-228553" defTabSz="912627" eaLnBrk="0" fontAlgn="base" hangingPunct="0">
              <a:spcBef>
                <a:spcPct val="0"/>
              </a:spcBef>
              <a:spcAft>
                <a:spcPct val="0"/>
              </a:spcAft>
              <a:defRPr sz="2400">
                <a:solidFill>
                  <a:schemeClr val="tx1"/>
                </a:solidFill>
                <a:latin typeface="Times New Roman" pitchFamily="18" charset="0"/>
              </a:defRPr>
            </a:lvl7pPr>
            <a:lvl8pPr marL="3428302" indent="-228553" defTabSz="912627" eaLnBrk="0" fontAlgn="base" hangingPunct="0">
              <a:spcBef>
                <a:spcPct val="0"/>
              </a:spcBef>
              <a:spcAft>
                <a:spcPct val="0"/>
              </a:spcAft>
              <a:defRPr sz="2400">
                <a:solidFill>
                  <a:schemeClr val="tx1"/>
                </a:solidFill>
                <a:latin typeface="Times New Roman" pitchFamily="18" charset="0"/>
              </a:defRPr>
            </a:lvl8pPr>
            <a:lvl9pPr marL="3885407" indent="-228553" defTabSz="912627" eaLnBrk="0" fontAlgn="base" hangingPunct="0">
              <a:spcBef>
                <a:spcPct val="0"/>
              </a:spcBef>
              <a:spcAft>
                <a:spcPct val="0"/>
              </a:spcAft>
              <a:defRPr sz="2400">
                <a:solidFill>
                  <a:schemeClr val="tx1"/>
                </a:solidFill>
                <a:latin typeface="Times New Roman" pitchFamily="18" charset="0"/>
              </a:defRPr>
            </a:lvl9pPr>
          </a:lstStyle>
          <a:p>
            <a:fld id="{52FA6B38-BC26-47B8-BE70-220CB4ED4C40}" type="slidenum">
              <a:rPr lang="en-US" sz="1200"/>
              <a:pPr/>
              <a:t>32</a:t>
            </a:fld>
            <a:endParaRPr lang="en-US" sz="1200" dirty="0"/>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p:spPr>
        <p:txBody>
          <a:bodyPr/>
          <a:lstStyle/>
          <a:p>
            <a:endParaRPr lang="en-US" b="1"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lvl1pPr defTabSz="912627" eaLnBrk="0" hangingPunct="0">
              <a:defRPr sz="2400">
                <a:solidFill>
                  <a:schemeClr val="tx1"/>
                </a:solidFill>
                <a:latin typeface="Times New Roman" pitchFamily="18" charset="0"/>
              </a:defRPr>
            </a:lvl1pPr>
            <a:lvl2pPr marL="742799" indent="-285692" defTabSz="912627" eaLnBrk="0" hangingPunct="0">
              <a:defRPr sz="2400">
                <a:solidFill>
                  <a:schemeClr val="tx1"/>
                </a:solidFill>
                <a:latin typeface="Times New Roman" pitchFamily="18" charset="0"/>
              </a:defRPr>
            </a:lvl2pPr>
            <a:lvl3pPr marL="1142767" indent="-228553" defTabSz="912627" eaLnBrk="0" hangingPunct="0">
              <a:defRPr sz="2400">
                <a:solidFill>
                  <a:schemeClr val="tx1"/>
                </a:solidFill>
                <a:latin typeface="Times New Roman" pitchFamily="18" charset="0"/>
              </a:defRPr>
            </a:lvl3pPr>
            <a:lvl4pPr marL="1599874" indent="-228553" defTabSz="912627" eaLnBrk="0" hangingPunct="0">
              <a:defRPr sz="2400">
                <a:solidFill>
                  <a:schemeClr val="tx1"/>
                </a:solidFill>
                <a:latin typeface="Times New Roman" pitchFamily="18" charset="0"/>
              </a:defRPr>
            </a:lvl4pPr>
            <a:lvl5pPr marL="2056980" indent="-228553" defTabSz="912627" eaLnBrk="0" hangingPunct="0">
              <a:defRPr sz="2400">
                <a:solidFill>
                  <a:schemeClr val="tx1"/>
                </a:solidFill>
                <a:latin typeface="Times New Roman" pitchFamily="18" charset="0"/>
              </a:defRPr>
            </a:lvl5pPr>
            <a:lvl6pPr marL="2514088" indent="-228553" defTabSz="912627" eaLnBrk="0" fontAlgn="base" hangingPunct="0">
              <a:spcBef>
                <a:spcPct val="0"/>
              </a:spcBef>
              <a:spcAft>
                <a:spcPct val="0"/>
              </a:spcAft>
              <a:defRPr sz="2400">
                <a:solidFill>
                  <a:schemeClr val="tx1"/>
                </a:solidFill>
                <a:latin typeface="Times New Roman" pitchFamily="18" charset="0"/>
              </a:defRPr>
            </a:lvl6pPr>
            <a:lvl7pPr marL="2971194" indent="-228553" defTabSz="912627" eaLnBrk="0" fontAlgn="base" hangingPunct="0">
              <a:spcBef>
                <a:spcPct val="0"/>
              </a:spcBef>
              <a:spcAft>
                <a:spcPct val="0"/>
              </a:spcAft>
              <a:defRPr sz="2400">
                <a:solidFill>
                  <a:schemeClr val="tx1"/>
                </a:solidFill>
                <a:latin typeface="Times New Roman" pitchFamily="18" charset="0"/>
              </a:defRPr>
            </a:lvl7pPr>
            <a:lvl8pPr marL="3428302" indent="-228553" defTabSz="912627" eaLnBrk="0" fontAlgn="base" hangingPunct="0">
              <a:spcBef>
                <a:spcPct val="0"/>
              </a:spcBef>
              <a:spcAft>
                <a:spcPct val="0"/>
              </a:spcAft>
              <a:defRPr sz="2400">
                <a:solidFill>
                  <a:schemeClr val="tx1"/>
                </a:solidFill>
                <a:latin typeface="Times New Roman" pitchFamily="18" charset="0"/>
              </a:defRPr>
            </a:lvl8pPr>
            <a:lvl9pPr marL="3885407" indent="-228553" defTabSz="912627" eaLnBrk="0" fontAlgn="base" hangingPunct="0">
              <a:spcBef>
                <a:spcPct val="0"/>
              </a:spcBef>
              <a:spcAft>
                <a:spcPct val="0"/>
              </a:spcAft>
              <a:defRPr sz="2400">
                <a:solidFill>
                  <a:schemeClr val="tx1"/>
                </a:solidFill>
                <a:latin typeface="Times New Roman" pitchFamily="18" charset="0"/>
              </a:defRPr>
            </a:lvl9pPr>
          </a:lstStyle>
          <a:p>
            <a:fld id="{CBB287C1-2D35-43BE-BCAC-7781842BC352}" type="slidenum">
              <a:rPr lang="en-US" sz="1200"/>
              <a:pPr/>
              <a:t>33</a:t>
            </a:fld>
            <a:endParaRPr lang="en-US" sz="1200" dirty="0"/>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p:spPr>
        <p:txBody>
          <a:bodyPr/>
          <a:lstStyle/>
          <a:p>
            <a:pPr>
              <a:buFontTx/>
              <a:buNone/>
            </a:pPr>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lvl1pPr defTabSz="912534" eaLnBrk="0" hangingPunct="0">
              <a:defRPr sz="2400">
                <a:solidFill>
                  <a:schemeClr val="tx1"/>
                </a:solidFill>
                <a:latin typeface="Times New Roman" pitchFamily="18" charset="0"/>
              </a:defRPr>
            </a:lvl1pPr>
            <a:lvl2pPr marL="742724" indent="-285663" defTabSz="912534" eaLnBrk="0" hangingPunct="0">
              <a:defRPr sz="2400">
                <a:solidFill>
                  <a:schemeClr val="tx1"/>
                </a:solidFill>
                <a:latin typeface="Times New Roman" pitchFamily="18" charset="0"/>
              </a:defRPr>
            </a:lvl2pPr>
            <a:lvl3pPr marL="1142651" indent="-228530" defTabSz="912534" eaLnBrk="0" hangingPunct="0">
              <a:defRPr sz="2400">
                <a:solidFill>
                  <a:schemeClr val="tx1"/>
                </a:solidFill>
                <a:latin typeface="Times New Roman" pitchFamily="18" charset="0"/>
              </a:defRPr>
            </a:lvl3pPr>
            <a:lvl4pPr marL="1599710" indent="-228530" defTabSz="912534" eaLnBrk="0" hangingPunct="0">
              <a:defRPr sz="2400">
                <a:solidFill>
                  <a:schemeClr val="tx1"/>
                </a:solidFill>
                <a:latin typeface="Times New Roman" pitchFamily="18" charset="0"/>
              </a:defRPr>
            </a:lvl4pPr>
            <a:lvl5pPr marL="2056770" indent="-228530" defTabSz="912534" eaLnBrk="0" hangingPunct="0">
              <a:defRPr sz="2400">
                <a:solidFill>
                  <a:schemeClr val="tx1"/>
                </a:solidFill>
                <a:latin typeface="Times New Roman" pitchFamily="18" charset="0"/>
              </a:defRPr>
            </a:lvl5pPr>
            <a:lvl6pPr marL="2513832" indent="-228530" defTabSz="912534" eaLnBrk="0" fontAlgn="base" hangingPunct="0">
              <a:spcBef>
                <a:spcPct val="0"/>
              </a:spcBef>
              <a:spcAft>
                <a:spcPct val="0"/>
              </a:spcAft>
              <a:defRPr sz="2400">
                <a:solidFill>
                  <a:schemeClr val="tx1"/>
                </a:solidFill>
                <a:latin typeface="Times New Roman" pitchFamily="18" charset="0"/>
              </a:defRPr>
            </a:lvl6pPr>
            <a:lvl7pPr marL="2970891" indent="-228530" defTabSz="912534" eaLnBrk="0" fontAlgn="base" hangingPunct="0">
              <a:spcBef>
                <a:spcPct val="0"/>
              </a:spcBef>
              <a:spcAft>
                <a:spcPct val="0"/>
              </a:spcAft>
              <a:defRPr sz="2400">
                <a:solidFill>
                  <a:schemeClr val="tx1"/>
                </a:solidFill>
                <a:latin typeface="Times New Roman" pitchFamily="18" charset="0"/>
              </a:defRPr>
            </a:lvl7pPr>
            <a:lvl8pPr marL="3427953" indent="-228530" defTabSz="912534" eaLnBrk="0" fontAlgn="base" hangingPunct="0">
              <a:spcBef>
                <a:spcPct val="0"/>
              </a:spcBef>
              <a:spcAft>
                <a:spcPct val="0"/>
              </a:spcAft>
              <a:defRPr sz="2400">
                <a:solidFill>
                  <a:schemeClr val="tx1"/>
                </a:solidFill>
                <a:latin typeface="Times New Roman" pitchFamily="18" charset="0"/>
              </a:defRPr>
            </a:lvl8pPr>
            <a:lvl9pPr marL="3885011" indent="-228530" defTabSz="912534" eaLnBrk="0" fontAlgn="base" hangingPunct="0">
              <a:spcBef>
                <a:spcPct val="0"/>
              </a:spcBef>
              <a:spcAft>
                <a:spcPct val="0"/>
              </a:spcAft>
              <a:defRPr sz="2400">
                <a:solidFill>
                  <a:schemeClr val="tx1"/>
                </a:solidFill>
                <a:latin typeface="Times New Roman" pitchFamily="18" charset="0"/>
              </a:defRPr>
            </a:lvl9pPr>
          </a:lstStyle>
          <a:p>
            <a:fld id="{1314160A-D9E2-4729-BF9B-BB8272C13943}" type="slidenum">
              <a:rPr lang="en-US" sz="1200"/>
              <a:pPr/>
              <a:t>35</a:t>
            </a:fld>
            <a:endParaRPr lang="en-US" sz="1200" dirty="0"/>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p:spPr>
        <p:txBody>
          <a:bodyPr/>
          <a:lstStyle/>
          <a:p>
            <a:pPr>
              <a:buFontTx/>
              <a:buChar char="•"/>
            </a:pPr>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7" name="Slide Number Placeholder 26"/>
          <p:cNvSpPr>
            <a:spLocks noGrp="1"/>
          </p:cNvSpPr>
          <p:nvPr>
            <p:ph type="sldNum" sz="quarter" idx="12"/>
          </p:nvPr>
        </p:nvSpPr>
        <p:spPr>
          <a:xfrm>
            <a:off x="152400" y="152400"/>
            <a:ext cx="762000" cy="365125"/>
          </a:xfrm>
        </p:spPr>
        <p:txBody>
          <a:bodyPr/>
          <a:lstStyle/>
          <a:p>
            <a:fld id="{7D920B48-7736-4135-ADE9-96D3F58DA1C4}"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Slide Number Placeholder 5"/>
          <p:cNvSpPr>
            <a:spLocks noGrp="1"/>
          </p:cNvSpPr>
          <p:nvPr>
            <p:ph type="sldNum" sz="quarter" idx="12"/>
          </p:nvPr>
        </p:nvSpPr>
        <p:spPr>
          <a:xfrm>
            <a:off x="76200" y="34871"/>
            <a:ext cx="762000" cy="365125"/>
          </a:xfrm>
        </p:spPr>
        <p:txBody>
          <a:bodyPr/>
          <a:lstStyle/>
          <a:p>
            <a:fld id="{7D920B48-7736-4135-ADE9-96D3F58DA1C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D920B48-7736-4135-ADE9-96D3F58DA1C4}"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Slide Number Placeholder 6"/>
          <p:cNvSpPr>
            <a:spLocks noGrp="1"/>
          </p:cNvSpPr>
          <p:nvPr>
            <p:ph type="sldNum" sz="quarter" idx="12"/>
          </p:nvPr>
        </p:nvSpPr>
        <p:spPr>
          <a:xfrm>
            <a:off x="76200" y="19373"/>
            <a:ext cx="762000" cy="365125"/>
          </a:xfrm>
        </p:spPr>
        <p:txBody>
          <a:bodyPr/>
          <a:lstStyle/>
          <a:p>
            <a:fld id="{7D920B48-7736-4135-ADE9-96D3F58DA1C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D920B48-7736-4135-ADE9-96D3F58DA1C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5" name="Slide Number Placeholder 4"/>
          <p:cNvSpPr>
            <a:spLocks noGrp="1"/>
          </p:cNvSpPr>
          <p:nvPr>
            <p:ph type="sldNum" sz="quarter" idx="12"/>
          </p:nvPr>
        </p:nvSpPr>
        <p:spPr>
          <a:xfrm>
            <a:off x="76200" y="73159"/>
            <a:ext cx="762000" cy="365125"/>
          </a:xfrm>
        </p:spPr>
        <p:txBody>
          <a:bodyPr/>
          <a:lstStyle/>
          <a:p>
            <a:fld id="{7D920B48-7736-4135-ADE9-96D3F58DA1C4}" type="slidenum">
              <a:rPr lang="en-US" smtClean="0"/>
              <a:t>‹#›</a:t>
            </a:fld>
            <a:endParaRPr lang="en-US" dirty="0"/>
          </a:p>
        </p:txBody>
      </p:sp>
      <p:sp>
        <p:nvSpPr>
          <p:cNvPr id="6" name="Slide Number Placeholder 5"/>
          <p:cNvSpPr txBox="1">
            <a:spLocks/>
          </p:cNvSpPr>
          <p:nvPr userDrawn="1"/>
        </p:nvSpPr>
        <p:spPr>
          <a:xfrm>
            <a:off x="8077200" y="105447"/>
            <a:ext cx="762000" cy="365125"/>
          </a:xfrm>
          <a:prstGeom prst="rect">
            <a:avLst/>
          </a:prstGeom>
        </p:spPr>
        <p:txBody>
          <a:bodyPr vert="horz" lIns="0" tIns="0" rIns="0" bIns="0" anchor="b"/>
          <a:lstStyle>
            <a:defPPr>
              <a:defRPr lang="en-US"/>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D920B48-7736-4135-ADE9-96D3F58DA1C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D920B48-7736-4135-ADE9-96D3F58DA1C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D920B48-7736-4135-ADE9-96D3F58DA1C4}"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7D920B48-7736-4135-ADE9-96D3F58DA1C4}" type="slidenum">
              <a:rPr lang="en-US" smtClean="0"/>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D920B48-7736-4135-ADE9-96D3F58DA1C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D920B48-7736-4135-ADE9-96D3F58DA1C4}"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a:xfrm>
            <a:off x="457200" y="6356350"/>
            <a:ext cx="2133600" cy="365125"/>
          </a:xfrm>
          <a:prstGeom prst="rect">
            <a:avLst/>
          </a:prstGeom>
        </p:spPr>
        <p:txBody>
          <a:bodyPr/>
          <a:lstStyle/>
          <a:p>
            <a:endParaRPr lang="en-US" dirty="0"/>
          </a:p>
        </p:txBody>
      </p:sp>
      <p:sp>
        <p:nvSpPr>
          <p:cNvPr id="19" name="Footer Placeholder 18"/>
          <p:cNvSpPr>
            <a:spLocks noGrp="1"/>
          </p:cNvSpPr>
          <p:nvPr>
            <p:ph type="ftr" sz="quarter" idx="11"/>
          </p:nvPr>
        </p:nvSpPr>
        <p:spPr>
          <a:xfrm>
            <a:off x="2667000" y="6356350"/>
            <a:ext cx="3352800" cy="365125"/>
          </a:xfrm>
          <a:prstGeom prst="rect">
            <a:avLst/>
          </a:prstGeom>
        </p:spPr>
        <p:txBody>
          <a:bodyPr/>
          <a:lstStyle/>
          <a:p>
            <a:endParaRPr lang="en-US" dirty="0"/>
          </a:p>
        </p:txBody>
      </p:sp>
      <p:sp>
        <p:nvSpPr>
          <p:cNvPr id="27" name="Slide Number Placeholder 26"/>
          <p:cNvSpPr>
            <a:spLocks noGrp="1"/>
          </p:cNvSpPr>
          <p:nvPr>
            <p:ph type="sldNum" sz="quarter" idx="12"/>
          </p:nvPr>
        </p:nvSpPr>
        <p:spPr/>
        <p:txBody>
          <a:bodyPr/>
          <a:lstStyle>
            <a:lvl1pPr>
              <a:defRPr sz="1600" b="1"/>
            </a:lvl1pPr>
          </a:lstStyle>
          <a:p>
            <a:fld id="{FA9DBDA9-7B11-4140-867B-E881237F20DD}" type="slidenum">
              <a:rPr lang="en-US" smtClean="0"/>
              <a:pPr/>
              <a:t>‹#›</a:t>
            </a:fld>
            <a:endParaRPr lang="en-US" dirty="0"/>
          </a:p>
        </p:txBody>
      </p:sp>
      <p:sp>
        <p:nvSpPr>
          <p:cNvPr id="3" name="Text Placeholder 2"/>
          <p:cNvSpPr>
            <a:spLocks noGrp="1"/>
          </p:cNvSpPr>
          <p:nvPr>
            <p:ph type="body" sz="quarter" idx="13"/>
          </p:nvPr>
        </p:nvSpPr>
        <p:spPr>
          <a:xfrm>
            <a:off x="7696200" y="152400"/>
            <a:ext cx="838200" cy="38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04237381"/>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Slide Number Placeholder 5"/>
          <p:cNvSpPr>
            <a:spLocks noGrp="1"/>
          </p:cNvSpPr>
          <p:nvPr>
            <p:ph type="sldNum" sz="quarter" idx="12"/>
          </p:nvPr>
        </p:nvSpPr>
        <p:spPr/>
        <p:txBody>
          <a:bodyPr/>
          <a:lstStyle>
            <a:lvl1pPr>
              <a:defRPr sz="1600" b="1"/>
            </a:lvl1pPr>
          </a:lstStyle>
          <a:p>
            <a:fld id="{FA9DBDA9-7B11-4140-867B-E881237F20DD}" type="slidenum">
              <a:rPr lang="en-US" smtClean="0"/>
              <a:pPr/>
              <a:t>‹#›</a:t>
            </a:fld>
            <a:endParaRPr lang="en-US" dirty="0"/>
          </a:p>
        </p:txBody>
      </p:sp>
      <p:sp>
        <p:nvSpPr>
          <p:cNvPr id="11" name="Text Placeholder 10"/>
          <p:cNvSpPr>
            <a:spLocks noGrp="1"/>
          </p:cNvSpPr>
          <p:nvPr>
            <p:ph type="body" sz="quarter" idx="13"/>
          </p:nvPr>
        </p:nvSpPr>
        <p:spPr>
          <a:xfrm>
            <a:off x="7010400" y="76200"/>
            <a:ext cx="1143000" cy="228600"/>
          </a:xfrm>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levelPage</a:t>
            </a:r>
            <a:endParaRPr lang="en-US" dirty="0"/>
          </a:p>
        </p:txBody>
      </p:sp>
    </p:spTree>
    <p:extLst>
      <p:ext uri="{BB962C8B-B14F-4D97-AF65-F5344CB8AC3E}">
        <p14:creationId xmlns:p14="http://schemas.microsoft.com/office/powerpoint/2010/main" val="3921144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Slide Number Placeholder 5"/>
          <p:cNvSpPr>
            <a:spLocks noGrp="1"/>
          </p:cNvSpPr>
          <p:nvPr>
            <p:ph type="sldNum" sz="quarter" idx="12"/>
          </p:nvPr>
        </p:nvSpPr>
        <p:spPr/>
        <p:txBody>
          <a:bodyPr/>
          <a:lstStyle>
            <a:lvl1pPr>
              <a:defRPr sz="1600" b="1"/>
            </a:lvl1pPr>
          </a:lstStyle>
          <a:p>
            <a:fld id="{FA9DBDA9-7B11-4140-867B-E881237F20DD}" type="slidenum">
              <a:rPr lang="en-US" smtClean="0"/>
              <a:pPr/>
              <a:t>‹#›</a:t>
            </a:fld>
            <a:endParaRPr lang="en-US" dirty="0"/>
          </a:p>
        </p:txBody>
      </p:sp>
      <p:sp>
        <p:nvSpPr>
          <p:cNvPr id="11" name="Text Placeholder 10"/>
          <p:cNvSpPr>
            <a:spLocks noGrp="1"/>
          </p:cNvSpPr>
          <p:nvPr>
            <p:ph type="body" sz="quarter" idx="13"/>
          </p:nvPr>
        </p:nvSpPr>
        <p:spPr>
          <a:xfrm>
            <a:off x="7010400" y="76200"/>
            <a:ext cx="1143000" cy="228600"/>
          </a:xfrm>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levelPage</a:t>
            </a:r>
            <a:endParaRPr lang="en-US" dirty="0"/>
          </a:p>
        </p:txBody>
      </p:sp>
    </p:spTree>
    <p:extLst>
      <p:ext uri="{BB962C8B-B14F-4D97-AF65-F5344CB8AC3E}">
        <p14:creationId xmlns:p14="http://schemas.microsoft.com/office/powerpoint/2010/main" val="2422546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Slide Number Placeholder 5"/>
          <p:cNvSpPr>
            <a:spLocks noGrp="1"/>
          </p:cNvSpPr>
          <p:nvPr>
            <p:ph type="sldNum" sz="quarter" idx="12"/>
          </p:nvPr>
        </p:nvSpPr>
        <p:spPr/>
        <p:txBody>
          <a:bodyPr/>
          <a:lstStyle>
            <a:lvl1pPr>
              <a:defRPr sz="1600" b="1"/>
            </a:lvl1pPr>
          </a:lstStyle>
          <a:p>
            <a:fld id="{FA9DBDA9-7B11-4140-867B-E881237F20DD}" type="slidenum">
              <a:rPr lang="en-US" smtClean="0"/>
              <a:pPr/>
              <a:t>‹#›</a:t>
            </a:fld>
            <a:endParaRPr lang="en-US" dirty="0"/>
          </a:p>
        </p:txBody>
      </p:sp>
      <p:sp>
        <p:nvSpPr>
          <p:cNvPr id="11" name="Text Placeholder 10"/>
          <p:cNvSpPr>
            <a:spLocks noGrp="1"/>
          </p:cNvSpPr>
          <p:nvPr>
            <p:ph type="body" sz="quarter" idx="13"/>
          </p:nvPr>
        </p:nvSpPr>
        <p:spPr>
          <a:xfrm>
            <a:off x="7010400" y="76200"/>
            <a:ext cx="1143000" cy="228600"/>
          </a:xfrm>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levelPage</a:t>
            </a:r>
            <a:endParaRPr lang="en-US" dirty="0"/>
          </a:p>
        </p:txBody>
      </p:sp>
    </p:spTree>
    <p:extLst>
      <p:ext uri="{BB962C8B-B14F-4D97-AF65-F5344CB8AC3E}">
        <p14:creationId xmlns:p14="http://schemas.microsoft.com/office/powerpoint/2010/main" val="27257740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Slide Number Placeholder 5"/>
          <p:cNvSpPr>
            <a:spLocks noGrp="1"/>
          </p:cNvSpPr>
          <p:nvPr>
            <p:ph type="sldNum" sz="quarter" idx="12"/>
          </p:nvPr>
        </p:nvSpPr>
        <p:spPr/>
        <p:txBody>
          <a:bodyPr/>
          <a:lstStyle>
            <a:lvl1pPr>
              <a:defRPr sz="1600" b="1"/>
            </a:lvl1pPr>
          </a:lstStyle>
          <a:p>
            <a:fld id="{FA9DBDA9-7B11-4140-867B-E881237F20DD}" type="slidenum">
              <a:rPr lang="en-US" smtClean="0"/>
              <a:pPr/>
              <a:t>‹#›</a:t>
            </a:fld>
            <a:endParaRPr lang="en-US" dirty="0"/>
          </a:p>
        </p:txBody>
      </p:sp>
      <p:sp>
        <p:nvSpPr>
          <p:cNvPr id="11" name="Text Placeholder 10"/>
          <p:cNvSpPr>
            <a:spLocks noGrp="1"/>
          </p:cNvSpPr>
          <p:nvPr>
            <p:ph type="body" sz="quarter" idx="13"/>
          </p:nvPr>
        </p:nvSpPr>
        <p:spPr>
          <a:xfrm>
            <a:off x="7010400" y="76200"/>
            <a:ext cx="1143000" cy="228600"/>
          </a:xfrm>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levelPage</a:t>
            </a:r>
            <a:endParaRPr lang="en-US" dirty="0"/>
          </a:p>
        </p:txBody>
      </p:sp>
    </p:spTree>
    <p:extLst>
      <p:ext uri="{BB962C8B-B14F-4D97-AF65-F5344CB8AC3E}">
        <p14:creationId xmlns:p14="http://schemas.microsoft.com/office/powerpoint/2010/main" val="33998753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Slide Number Placeholder 5"/>
          <p:cNvSpPr>
            <a:spLocks noGrp="1"/>
          </p:cNvSpPr>
          <p:nvPr>
            <p:ph type="sldNum" sz="quarter" idx="12"/>
          </p:nvPr>
        </p:nvSpPr>
        <p:spPr/>
        <p:txBody>
          <a:bodyPr/>
          <a:lstStyle>
            <a:lvl1pPr>
              <a:defRPr sz="1600" b="1"/>
            </a:lvl1pPr>
          </a:lstStyle>
          <a:p>
            <a:fld id="{FA9DBDA9-7B11-4140-867B-E881237F20DD}" type="slidenum">
              <a:rPr lang="en-US" smtClean="0"/>
              <a:pPr/>
              <a:t>‹#›</a:t>
            </a:fld>
            <a:endParaRPr lang="en-US" dirty="0"/>
          </a:p>
        </p:txBody>
      </p:sp>
      <p:sp>
        <p:nvSpPr>
          <p:cNvPr id="11" name="Text Placeholder 10"/>
          <p:cNvSpPr>
            <a:spLocks noGrp="1"/>
          </p:cNvSpPr>
          <p:nvPr>
            <p:ph type="body" sz="quarter" idx="13"/>
          </p:nvPr>
        </p:nvSpPr>
        <p:spPr>
          <a:xfrm>
            <a:off x="7010400" y="76200"/>
            <a:ext cx="1143000" cy="228600"/>
          </a:xfrm>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levelPage</a:t>
            </a:r>
            <a:endParaRPr lang="en-US" dirty="0"/>
          </a:p>
        </p:txBody>
      </p:sp>
    </p:spTree>
    <p:extLst>
      <p:ext uri="{BB962C8B-B14F-4D97-AF65-F5344CB8AC3E}">
        <p14:creationId xmlns:p14="http://schemas.microsoft.com/office/powerpoint/2010/main" val="9477840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Slide Number Placeholder 5"/>
          <p:cNvSpPr>
            <a:spLocks noGrp="1"/>
          </p:cNvSpPr>
          <p:nvPr>
            <p:ph type="sldNum" sz="quarter" idx="12"/>
          </p:nvPr>
        </p:nvSpPr>
        <p:spPr/>
        <p:txBody>
          <a:bodyPr/>
          <a:lstStyle>
            <a:lvl1pPr>
              <a:defRPr sz="1600" b="1"/>
            </a:lvl1pPr>
          </a:lstStyle>
          <a:p>
            <a:fld id="{FA9DBDA9-7B11-4140-867B-E881237F20DD}" type="slidenum">
              <a:rPr lang="en-US" smtClean="0"/>
              <a:pPr/>
              <a:t>‹#›</a:t>
            </a:fld>
            <a:endParaRPr lang="en-US" dirty="0"/>
          </a:p>
        </p:txBody>
      </p:sp>
      <p:sp>
        <p:nvSpPr>
          <p:cNvPr id="11" name="Text Placeholder 10"/>
          <p:cNvSpPr>
            <a:spLocks noGrp="1"/>
          </p:cNvSpPr>
          <p:nvPr>
            <p:ph type="body" sz="quarter" idx="13"/>
          </p:nvPr>
        </p:nvSpPr>
        <p:spPr>
          <a:xfrm>
            <a:off x="7010400" y="76200"/>
            <a:ext cx="1143000" cy="228600"/>
          </a:xfrm>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levelPage</a:t>
            </a:r>
            <a:endParaRPr lang="en-US" dirty="0"/>
          </a:p>
        </p:txBody>
      </p:sp>
    </p:spTree>
    <p:extLst>
      <p:ext uri="{BB962C8B-B14F-4D97-AF65-F5344CB8AC3E}">
        <p14:creationId xmlns:p14="http://schemas.microsoft.com/office/powerpoint/2010/main" val="18043912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Slide Number Placeholder 5"/>
          <p:cNvSpPr>
            <a:spLocks noGrp="1"/>
          </p:cNvSpPr>
          <p:nvPr>
            <p:ph type="sldNum" sz="quarter" idx="12"/>
          </p:nvPr>
        </p:nvSpPr>
        <p:spPr/>
        <p:txBody>
          <a:bodyPr/>
          <a:lstStyle>
            <a:lvl1pPr>
              <a:defRPr sz="1600" b="1"/>
            </a:lvl1pPr>
          </a:lstStyle>
          <a:p>
            <a:fld id="{FA9DBDA9-7B11-4140-867B-E881237F20DD}" type="slidenum">
              <a:rPr lang="en-US" smtClean="0"/>
              <a:pPr/>
              <a:t>‹#›</a:t>
            </a:fld>
            <a:endParaRPr lang="en-US" dirty="0"/>
          </a:p>
        </p:txBody>
      </p:sp>
      <p:sp>
        <p:nvSpPr>
          <p:cNvPr id="11" name="Text Placeholder 10"/>
          <p:cNvSpPr>
            <a:spLocks noGrp="1"/>
          </p:cNvSpPr>
          <p:nvPr>
            <p:ph type="body" sz="quarter" idx="13"/>
          </p:nvPr>
        </p:nvSpPr>
        <p:spPr>
          <a:xfrm>
            <a:off x="7010400" y="76200"/>
            <a:ext cx="1143000" cy="228600"/>
          </a:xfrm>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levelPage</a:t>
            </a:r>
            <a:endParaRPr lang="en-US" dirty="0"/>
          </a:p>
        </p:txBody>
      </p:sp>
    </p:spTree>
    <p:extLst>
      <p:ext uri="{BB962C8B-B14F-4D97-AF65-F5344CB8AC3E}">
        <p14:creationId xmlns:p14="http://schemas.microsoft.com/office/powerpoint/2010/main" val="3758569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Slide Number Placeholder 5"/>
          <p:cNvSpPr>
            <a:spLocks noGrp="1"/>
          </p:cNvSpPr>
          <p:nvPr>
            <p:ph type="sldNum" sz="quarter" idx="12"/>
          </p:nvPr>
        </p:nvSpPr>
        <p:spPr/>
        <p:txBody>
          <a:bodyPr/>
          <a:lstStyle>
            <a:lvl1pPr>
              <a:defRPr sz="1600" b="1"/>
            </a:lvl1pPr>
          </a:lstStyle>
          <a:p>
            <a:fld id="{FA9DBDA9-7B11-4140-867B-E881237F20DD}" type="slidenum">
              <a:rPr lang="en-US" smtClean="0"/>
              <a:pPr/>
              <a:t>‹#›</a:t>
            </a:fld>
            <a:endParaRPr lang="en-US" dirty="0"/>
          </a:p>
        </p:txBody>
      </p:sp>
      <p:sp>
        <p:nvSpPr>
          <p:cNvPr id="11" name="Text Placeholder 10"/>
          <p:cNvSpPr>
            <a:spLocks noGrp="1"/>
          </p:cNvSpPr>
          <p:nvPr>
            <p:ph type="body" sz="quarter" idx="13"/>
          </p:nvPr>
        </p:nvSpPr>
        <p:spPr>
          <a:xfrm>
            <a:off x="7010400" y="76200"/>
            <a:ext cx="1143000" cy="228600"/>
          </a:xfrm>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levelPage</a:t>
            </a:r>
            <a:endParaRPr lang="en-US" dirty="0"/>
          </a:p>
        </p:txBody>
      </p:sp>
    </p:spTree>
    <p:extLst>
      <p:ext uri="{BB962C8B-B14F-4D97-AF65-F5344CB8AC3E}">
        <p14:creationId xmlns:p14="http://schemas.microsoft.com/office/powerpoint/2010/main" val="28330982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Slide Number Placeholder 5"/>
          <p:cNvSpPr>
            <a:spLocks noGrp="1"/>
          </p:cNvSpPr>
          <p:nvPr>
            <p:ph type="sldNum" sz="quarter" idx="12"/>
          </p:nvPr>
        </p:nvSpPr>
        <p:spPr/>
        <p:txBody>
          <a:bodyPr/>
          <a:lstStyle>
            <a:lvl1pPr>
              <a:defRPr sz="1600" b="1"/>
            </a:lvl1pPr>
          </a:lstStyle>
          <a:p>
            <a:fld id="{FA9DBDA9-7B11-4140-867B-E881237F20DD}" type="slidenum">
              <a:rPr lang="en-US" smtClean="0"/>
              <a:pPr/>
              <a:t>‹#›</a:t>
            </a:fld>
            <a:endParaRPr lang="en-US" dirty="0"/>
          </a:p>
        </p:txBody>
      </p:sp>
      <p:sp>
        <p:nvSpPr>
          <p:cNvPr id="11" name="Text Placeholder 10"/>
          <p:cNvSpPr>
            <a:spLocks noGrp="1"/>
          </p:cNvSpPr>
          <p:nvPr>
            <p:ph type="body" sz="quarter" idx="13"/>
          </p:nvPr>
        </p:nvSpPr>
        <p:spPr>
          <a:xfrm>
            <a:off x="7010400" y="76200"/>
            <a:ext cx="1143000" cy="228600"/>
          </a:xfrm>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levelPage</a:t>
            </a:r>
            <a:endParaRPr lang="en-US" dirty="0"/>
          </a:p>
        </p:txBody>
      </p:sp>
    </p:spTree>
    <p:extLst>
      <p:ext uri="{BB962C8B-B14F-4D97-AF65-F5344CB8AC3E}">
        <p14:creationId xmlns:p14="http://schemas.microsoft.com/office/powerpoint/2010/main" val="37703634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Slide Number Placeholder 5"/>
          <p:cNvSpPr>
            <a:spLocks noGrp="1"/>
          </p:cNvSpPr>
          <p:nvPr>
            <p:ph type="sldNum" sz="quarter" idx="12"/>
          </p:nvPr>
        </p:nvSpPr>
        <p:spPr/>
        <p:txBody>
          <a:bodyPr/>
          <a:lstStyle>
            <a:lvl1pPr>
              <a:defRPr sz="1600" b="1"/>
            </a:lvl1pPr>
          </a:lstStyle>
          <a:p>
            <a:fld id="{FA9DBDA9-7B11-4140-867B-E881237F20DD}" type="slidenum">
              <a:rPr lang="en-US" smtClean="0"/>
              <a:pPr/>
              <a:t>‹#›</a:t>
            </a:fld>
            <a:endParaRPr lang="en-US" dirty="0"/>
          </a:p>
        </p:txBody>
      </p:sp>
      <p:sp>
        <p:nvSpPr>
          <p:cNvPr id="11" name="Text Placeholder 10"/>
          <p:cNvSpPr>
            <a:spLocks noGrp="1"/>
          </p:cNvSpPr>
          <p:nvPr>
            <p:ph type="body" sz="quarter" idx="13"/>
          </p:nvPr>
        </p:nvSpPr>
        <p:spPr>
          <a:xfrm>
            <a:off x="7010400" y="76200"/>
            <a:ext cx="1143000" cy="228600"/>
          </a:xfrm>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levelPage</a:t>
            </a:r>
            <a:endParaRPr lang="en-US" dirty="0"/>
          </a:p>
        </p:txBody>
      </p:sp>
    </p:spTree>
    <p:extLst>
      <p:ext uri="{BB962C8B-B14F-4D97-AF65-F5344CB8AC3E}">
        <p14:creationId xmlns:p14="http://schemas.microsoft.com/office/powerpoint/2010/main" val="1846757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D920B48-7736-4135-ADE9-96D3F58DA1C4}" type="slidenum">
              <a:rPr lang="en-US" smtClean="0"/>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 id="2147484316" r:id="rId8"/>
    <p:sldLayoutId id="2147484317" r:id="rId9"/>
    <p:sldLayoutId id="2147484318" r:id="rId10"/>
    <p:sldLayoutId id="2147484319" r:id="rId11"/>
    <p:sldLayoutId id="2147484320" r:id="rId12"/>
    <p:sldLayoutId id="2147484321" r:id="rId13"/>
    <p:sldLayoutId id="2147484322" r:id="rId14"/>
    <p:sldLayoutId id="2147484323" r:id="rId15"/>
    <p:sldLayoutId id="2147484324" r:id="rId16"/>
    <p:sldLayoutId id="2147484325" r:id="rId17"/>
    <p:sldLayoutId id="2147484328" r:id="rId18"/>
    <p:sldLayoutId id="2147484329" r:id="rId19"/>
    <p:sldLayoutId id="2147484330" r:id="rId20"/>
    <p:sldLayoutId id="2147484331" r:id="rId21"/>
    <p:sldLayoutId id="2147484332" r:id="rId22"/>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cphq.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6.wmf"/><Relationship Id="rId5" Type="http://schemas.openxmlformats.org/officeDocument/2006/relationships/oleObject" Target="../embeddings/oleObject1.bin"/><Relationship Id="rId4" Type="http://schemas.openxmlformats.org/officeDocument/2006/relationships/audio" Target="../media/audio1.wav"/></Relationships>
</file>

<file path=ppt/slides/_rels/slide31.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2" name="Rectangle 4"/>
          <p:cNvSpPr>
            <a:spLocks noGrp="1" noChangeArrowheads="1"/>
          </p:cNvSpPr>
          <p:nvPr>
            <p:ph type="ctrTitle"/>
          </p:nvPr>
        </p:nvSpPr>
        <p:spPr>
          <a:xfrm>
            <a:off x="609600" y="533400"/>
            <a:ext cx="7772400" cy="2971801"/>
          </a:xfrm>
        </p:spPr>
        <p:txBody>
          <a:bodyPr>
            <a:normAutofit/>
          </a:bodyPr>
          <a:lstStyle/>
          <a:p>
            <a:pPr eaLnBrk="1" hangingPunct="1">
              <a:defRPr/>
            </a:pPr>
            <a:r>
              <a:rPr lang="en-US" dirty="0" smtClean="0"/>
              <a:t>CPHQ Study Course</a:t>
            </a:r>
            <a:br>
              <a:rPr lang="en-US" dirty="0" smtClean="0"/>
            </a:br>
            <a:endParaRPr lang="en-US" dirty="0" smtClean="0"/>
          </a:p>
        </p:txBody>
      </p:sp>
      <p:sp>
        <p:nvSpPr>
          <p:cNvPr id="3075" name="Rectangle 5"/>
          <p:cNvSpPr>
            <a:spLocks noGrp="1" noChangeArrowheads="1"/>
          </p:cNvSpPr>
          <p:nvPr>
            <p:ph type="subTitle" idx="1"/>
          </p:nvPr>
        </p:nvSpPr>
        <p:spPr/>
        <p:txBody>
          <a:bodyPr>
            <a:normAutofit/>
          </a:bodyPr>
          <a:lstStyle/>
          <a:p>
            <a:pPr eaLnBrk="1" hangingPunct="1"/>
            <a:r>
              <a:rPr lang="en-US" dirty="0" smtClean="0">
                <a:solidFill>
                  <a:schemeClr val="tx1">
                    <a:lumMod val="95000"/>
                    <a:lumOff val="5000"/>
                  </a:schemeClr>
                </a:solidFill>
              </a:rPr>
              <a:t>Susan Mellott PhD, RN, CPHQ, CPPS, </a:t>
            </a:r>
            <a:r>
              <a:rPr lang="en-US" dirty="0" smtClean="0">
                <a:solidFill>
                  <a:schemeClr val="tx1">
                    <a:lumMod val="95000"/>
                    <a:lumOff val="5000"/>
                  </a:schemeClr>
                </a:solidFill>
              </a:rPr>
              <a:t>FNAHQ</a:t>
            </a:r>
          </a:p>
          <a:p>
            <a:pPr eaLnBrk="1" hangingPunct="1"/>
            <a:r>
              <a:rPr lang="en-US" dirty="0" err="1" smtClean="0">
                <a:solidFill>
                  <a:schemeClr val="tx1">
                    <a:lumMod val="95000"/>
                    <a:lumOff val="5000"/>
                  </a:schemeClr>
                </a:solidFill>
              </a:rPr>
              <a:t>mellottandassoc@att</a:t>
            </a:r>
            <a:r>
              <a:rPr lang="en-US" dirty="0" smtClean="0">
                <a:solidFill>
                  <a:schemeClr val="tx1">
                    <a:lumMod val="95000"/>
                    <a:lumOff val="5000"/>
                  </a:schemeClr>
                </a:solidFill>
              </a:rPr>
              <a:t>/net</a:t>
            </a:r>
            <a:endParaRPr lang="en-US" dirty="0" smtClean="0">
              <a:solidFill>
                <a:schemeClr val="tx1">
                  <a:lumMod val="95000"/>
                  <a:lumOff val="5000"/>
                </a:schemeClr>
              </a:solidFill>
            </a:endParaRPr>
          </a:p>
        </p:txBody>
      </p:sp>
      <p:sp>
        <p:nvSpPr>
          <p:cNvPr id="2" name="Slide Number Placeholder 1"/>
          <p:cNvSpPr>
            <a:spLocks noGrp="1"/>
          </p:cNvSpPr>
          <p:nvPr>
            <p:ph type="sldNum" sz="quarter" idx="12"/>
          </p:nvPr>
        </p:nvSpPr>
        <p:spPr>
          <a:xfrm>
            <a:off x="381000" y="152401"/>
            <a:ext cx="457200" cy="228600"/>
          </a:xfrm>
        </p:spPr>
        <p:txBody>
          <a:bodyPr>
            <a:noAutofit/>
          </a:bodyPr>
          <a:lstStyle/>
          <a:p>
            <a:r>
              <a:rPr lang="en-US" sz="1600" dirty="0" smtClean="0"/>
              <a:t>2018</a:t>
            </a:r>
            <a:endParaRPr lang="en-US" sz="1600" dirty="0"/>
          </a:p>
        </p:txBody>
      </p:sp>
    </p:spTree>
    <p:extLst>
      <p:ext uri="{BB962C8B-B14F-4D97-AF65-F5344CB8AC3E}">
        <p14:creationId xmlns:p14="http://schemas.microsoft.com/office/powerpoint/2010/main" val="2716478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subTitle" idx="1"/>
          </p:nvPr>
        </p:nvSpPr>
        <p:spPr>
          <a:xfrm>
            <a:off x="2743200" y="990600"/>
            <a:ext cx="6400800" cy="1676400"/>
          </a:xfrm>
        </p:spPr>
        <p:txBody>
          <a:bodyPr>
            <a:normAutofit/>
          </a:bodyPr>
          <a:lstStyle/>
          <a:p>
            <a:r>
              <a:rPr lang="en-US" sz="5400" dirty="0">
                <a:ln>
                  <a:solidFill>
                    <a:schemeClr val="tx1"/>
                  </a:solidFill>
                </a:ln>
              </a:rPr>
              <a:t>Test Taking Tips</a:t>
            </a:r>
            <a:endParaRPr lang="en-US" dirty="0" smtClean="0">
              <a:ln>
                <a:solidFill>
                  <a:schemeClr val="tx1"/>
                </a:solidFill>
              </a:ln>
            </a:endParaRPr>
          </a:p>
        </p:txBody>
      </p:sp>
      <p:sp>
        <p:nvSpPr>
          <p:cNvPr id="2" name="Slide Number Placeholder 1"/>
          <p:cNvSpPr>
            <a:spLocks noGrp="1"/>
          </p:cNvSpPr>
          <p:nvPr>
            <p:ph type="sldNum" sz="quarter" idx="12"/>
          </p:nvPr>
        </p:nvSpPr>
        <p:spPr>
          <a:xfrm>
            <a:off x="-1371600" y="152400"/>
            <a:ext cx="2133600" cy="365125"/>
          </a:xfrm>
        </p:spPr>
        <p:txBody>
          <a:bodyPr>
            <a:normAutofit/>
          </a:bodyPr>
          <a:lstStyle/>
          <a:p>
            <a:fld id="{8EE79CA8-EA81-4FF9-8DC4-E684DB8FDFFD}" type="slidenum">
              <a:rPr lang="en-US" smtClean="0"/>
              <a:pPr/>
              <a:t>2</a:t>
            </a:fld>
            <a:endParaRPr lang="en-US" dirty="0"/>
          </a:p>
        </p:txBody>
      </p:sp>
      <p:pic>
        <p:nvPicPr>
          <p:cNvPr id="1030" name="Picture 6" descr="C:\Users\susan\AppData\Local\Microsoft\Windows\Temporary Internet Files\Content.IE5\WBMXCMZ4\MC90028197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2438400"/>
            <a:ext cx="3568141" cy="2987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64959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CPHQ Exam</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Candidates </a:t>
            </a:r>
            <a:r>
              <a:rPr lang="en-US" dirty="0"/>
              <a:t>who pass the CPHQ examination must </a:t>
            </a:r>
            <a:r>
              <a:rPr lang="en-US" dirty="0" smtClean="0"/>
              <a:t>understand </a:t>
            </a:r>
            <a:r>
              <a:rPr lang="en-US" dirty="0"/>
              <a:t>how all of these </a:t>
            </a:r>
            <a:r>
              <a:rPr lang="en-US" dirty="0" smtClean="0"/>
              <a:t>important elements </a:t>
            </a:r>
            <a:r>
              <a:rPr lang="en-US" dirty="0"/>
              <a:t>of </a:t>
            </a:r>
            <a:endParaRPr lang="en-US" dirty="0" smtClean="0"/>
          </a:p>
          <a:p>
            <a:pPr lvl="1"/>
            <a:r>
              <a:rPr lang="en-US" dirty="0" smtClean="0"/>
              <a:t>Quality </a:t>
            </a:r>
            <a:r>
              <a:rPr lang="en-US" dirty="0"/>
              <a:t>and case/care/disease/utilization/risk management, as well as </a:t>
            </a:r>
            <a:endParaRPr lang="en-US" dirty="0" smtClean="0"/>
          </a:p>
          <a:p>
            <a:pPr lvl="1"/>
            <a:r>
              <a:rPr lang="en-US" dirty="0" smtClean="0"/>
              <a:t>Data </a:t>
            </a:r>
            <a:r>
              <a:rPr lang="en-US" dirty="0"/>
              <a:t>and </a:t>
            </a:r>
            <a:r>
              <a:rPr lang="en-US" dirty="0" smtClean="0"/>
              <a:t>general management </a:t>
            </a:r>
            <a:r>
              <a:rPr lang="en-US" dirty="0"/>
              <a:t>skills, </a:t>
            </a:r>
            <a:endParaRPr lang="en-US" dirty="0" smtClean="0"/>
          </a:p>
          <a:p>
            <a:pPr lvl="1"/>
            <a:r>
              <a:rPr lang="en-US" dirty="0" smtClean="0"/>
              <a:t>How they integrate </a:t>
            </a:r>
            <a:r>
              <a:rPr lang="en-US" dirty="0"/>
              <a:t>to produce an effective and efficient system to monitor and improve care</a:t>
            </a:r>
            <a:r>
              <a:rPr lang="en-US" dirty="0" smtClean="0"/>
              <a:t>.</a:t>
            </a:r>
          </a:p>
          <a:p>
            <a:endParaRPr lang="en-US" dirty="0"/>
          </a:p>
          <a:p>
            <a:pPr marL="0" indent="0">
              <a:buNone/>
            </a:pPr>
            <a:endParaRPr lang="en-US" dirty="0" smtClean="0"/>
          </a:p>
        </p:txBody>
      </p:sp>
      <p:sp>
        <p:nvSpPr>
          <p:cNvPr id="4" name="Slide Number Placeholder 3"/>
          <p:cNvSpPr>
            <a:spLocks noGrp="1"/>
          </p:cNvSpPr>
          <p:nvPr>
            <p:ph type="sldNum" sz="quarter" idx="12"/>
          </p:nvPr>
        </p:nvSpPr>
        <p:spPr/>
        <p:txBody>
          <a:bodyPr/>
          <a:lstStyle/>
          <a:p>
            <a:fld id="{7D920B48-7736-4135-ADE9-96D3F58DA1C4}" type="slidenum">
              <a:rPr lang="en-US" smtClean="0"/>
              <a:t>3</a:t>
            </a:fld>
            <a:endParaRPr lang="en-US" dirty="0"/>
          </a:p>
        </p:txBody>
      </p:sp>
    </p:spTree>
    <p:extLst>
      <p:ext uri="{BB962C8B-B14F-4D97-AF65-F5344CB8AC3E}">
        <p14:creationId xmlns:p14="http://schemas.microsoft.com/office/powerpoint/2010/main" val="3082985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1371600" y="304800"/>
            <a:ext cx="7543800" cy="914400"/>
          </a:xfrm>
        </p:spPr>
        <p:txBody>
          <a:bodyPr/>
          <a:lstStyle/>
          <a:p>
            <a:pPr eaLnBrk="1" hangingPunct="1"/>
            <a:r>
              <a:rPr lang="en-US" dirty="0" smtClean="0"/>
              <a:t>Test Taking Tips</a:t>
            </a:r>
          </a:p>
        </p:txBody>
      </p:sp>
      <p:sp>
        <p:nvSpPr>
          <p:cNvPr id="5124" name="Rectangle 3"/>
          <p:cNvSpPr>
            <a:spLocks noGrp="1" noChangeArrowheads="1"/>
          </p:cNvSpPr>
          <p:nvPr>
            <p:ph idx="1"/>
          </p:nvPr>
        </p:nvSpPr>
        <p:spPr>
          <a:xfrm>
            <a:off x="685800" y="1408082"/>
            <a:ext cx="7924800" cy="5334000"/>
          </a:xfrm>
        </p:spPr>
        <p:txBody>
          <a:bodyPr>
            <a:normAutofit/>
          </a:bodyPr>
          <a:lstStyle/>
          <a:p>
            <a:pPr eaLnBrk="1" hangingPunct="1">
              <a:lnSpc>
                <a:spcPct val="90000"/>
              </a:lnSpc>
            </a:pPr>
            <a:r>
              <a:rPr lang="en-US" sz="3200" b="1" dirty="0" smtClean="0">
                <a:solidFill>
                  <a:schemeClr val="tx1">
                    <a:lumMod val="95000"/>
                    <a:lumOff val="5000"/>
                  </a:schemeClr>
                </a:solidFill>
              </a:rPr>
              <a:t>CPHQ Exam </a:t>
            </a:r>
          </a:p>
          <a:p>
            <a:pPr lvl="1" eaLnBrk="1" hangingPunct="1">
              <a:lnSpc>
                <a:spcPct val="90000"/>
              </a:lnSpc>
            </a:pPr>
            <a:r>
              <a:rPr lang="en-US" sz="2800" dirty="0" smtClean="0">
                <a:solidFill>
                  <a:schemeClr val="tx1">
                    <a:lumMod val="95000"/>
                    <a:lumOff val="5000"/>
                  </a:schemeClr>
                </a:solidFill>
              </a:rPr>
              <a:t>Computerized</a:t>
            </a:r>
            <a:r>
              <a:rPr lang="en-US" sz="2800" dirty="0">
                <a:solidFill>
                  <a:schemeClr val="tx1">
                    <a:lumMod val="95000"/>
                    <a:lumOff val="5000"/>
                  </a:schemeClr>
                </a:solidFill>
              </a:rPr>
              <a:t>,</a:t>
            </a:r>
            <a:r>
              <a:rPr lang="en-US" sz="2800" dirty="0" smtClean="0">
                <a:solidFill>
                  <a:schemeClr val="tx1">
                    <a:lumMod val="95000"/>
                    <a:lumOff val="5000"/>
                  </a:schemeClr>
                </a:solidFill>
              </a:rPr>
              <a:t> comprehensive, job-related objective test</a:t>
            </a:r>
          </a:p>
          <a:p>
            <a:pPr lvl="1" eaLnBrk="1" hangingPunct="1">
              <a:lnSpc>
                <a:spcPct val="90000"/>
              </a:lnSpc>
            </a:pPr>
            <a:r>
              <a:rPr lang="en-US" sz="2800" dirty="0" smtClean="0">
                <a:hlinkClick r:id="rId3"/>
              </a:rPr>
              <a:t>www.nahq.org</a:t>
            </a:r>
            <a:r>
              <a:rPr lang="en-US" sz="2800" dirty="0" smtClean="0"/>
              <a:t> – Candidate Handbook</a:t>
            </a:r>
            <a:endParaRPr lang="en-US" sz="2800" dirty="0" smtClean="0">
              <a:solidFill>
                <a:schemeClr val="tx1">
                  <a:lumMod val="95000"/>
                  <a:lumOff val="5000"/>
                </a:schemeClr>
              </a:solidFill>
            </a:endParaRPr>
          </a:p>
          <a:p>
            <a:pPr lvl="1" eaLnBrk="1" hangingPunct="1">
              <a:lnSpc>
                <a:spcPct val="90000"/>
              </a:lnSpc>
            </a:pPr>
            <a:r>
              <a:rPr lang="en-US" sz="2800" dirty="0" smtClean="0">
                <a:solidFill>
                  <a:schemeClr val="tx1">
                    <a:lumMod val="95000"/>
                    <a:lumOff val="5000"/>
                  </a:schemeClr>
                </a:solidFill>
              </a:rPr>
              <a:t>140 Multiple choice questions - 15 are not scored</a:t>
            </a:r>
          </a:p>
          <a:p>
            <a:r>
              <a:rPr lang="en-US" sz="2800" dirty="0" smtClean="0"/>
              <a:t>This </a:t>
            </a:r>
            <a:r>
              <a:rPr lang="en-US" sz="2800" dirty="0"/>
              <a:t>allows the question to be validated as accurate and appropriate before it is included as </a:t>
            </a:r>
            <a:r>
              <a:rPr lang="en-US" sz="2800" dirty="0" smtClean="0"/>
              <a:t>a measure </a:t>
            </a:r>
            <a:r>
              <a:rPr lang="en-US" sz="2800" dirty="0"/>
              <a:t>of candidate competency</a:t>
            </a:r>
            <a:r>
              <a:rPr lang="en-US" sz="2800" dirty="0" smtClean="0"/>
              <a:t>.</a:t>
            </a:r>
          </a:p>
        </p:txBody>
      </p:sp>
      <p:sp>
        <p:nvSpPr>
          <p:cNvPr id="5122" name="Slide Number Placeholder 5"/>
          <p:cNvSpPr>
            <a:spLocks noGrp="1"/>
          </p:cNvSpPr>
          <p:nvPr>
            <p:ph type="sldNum" sz="quarter" idx="12"/>
          </p:nvPr>
        </p:nvSpPr>
        <p:spPr>
          <a:xfrm>
            <a:off x="152400" y="152400"/>
            <a:ext cx="304800" cy="365125"/>
          </a:xfrm>
          <a:noFill/>
        </p:spPr>
        <p:txBody>
          <a:bodyPr>
            <a:norm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330038D-9B42-46EA-B54E-913E8321487C}" type="slidenum">
              <a:rPr lang="en-US" sz="1400"/>
              <a:pPr eaLnBrk="1" hangingPunct="1"/>
              <a:t>4</a:t>
            </a:fld>
            <a:endParaRPr lang="en-US" sz="1400" dirty="0"/>
          </a:p>
        </p:txBody>
      </p:sp>
      <p:pic>
        <p:nvPicPr>
          <p:cNvPr id="2052" name="Picture 4" descr="C:\Users\susan\AppData\Local\Microsoft\Windows\Temporary Internet Files\Content.IE5\WBMXCMZ4\MC90028197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86600" y="5029200"/>
            <a:ext cx="1802282" cy="1707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7597226"/>
      </p:ext>
    </p:extLst>
  </p:cSld>
  <p:clrMapOvr>
    <a:masterClrMapping/>
  </p:clrMapOvr>
  <p:transition>
    <p:zoom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143000" y="838200"/>
            <a:ext cx="7543800" cy="838200"/>
          </a:xfrm>
        </p:spPr>
        <p:txBody>
          <a:bodyPr>
            <a:normAutofit/>
          </a:bodyPr>
          <a:lstStyle/>
          <a:p>
            <a:pPr eaLnBrk="1" hangingPunct="1"/>
            <a:r>
              <a:rPr lang="en-US" dirty="0" smtClean="0"/>
              <a:t>Test Taking Tips</a:t>
            </a:r>
          </a:p>
        </p:txBody>
      </p:sp>
      <p:sp>
        <p:nvSpPr>
          <p:cNvPr id="8196" name="Rectangle 3"/>
          <p:cNvSpPr>
            <a:spLocks noGrp="1" noChangeArrowheads="1"/>
          </p:cNvSpPr>
          <p:nvPr>
            <p:ph idx="1"/>
          </p:nvPr>
        </p:nvSpPr>
        <p:spPr>
          <a:xfrm>
            <a:off x="762000" y="2133600"/>
            <a:ext cx="8001000" cy="4114800"/>
          </a:xfrm>
        </p:spPr>
        <p:txBody>
          <a:bodyPr>
            <a:normAutofit fontScale="92500" lnSpcReduction="20000"/>
          </a:bodyPr>
          <a:lstStyle/>
          <a:p>
            <a:pPr eaLnBrk="1" hangingPunct="1"/>
            <a:r>
              <a:rPr lang="en-US" dirty="0" smtClean="0"/>
              <a:t>Recall questions test knowledge of specific facts &amp; concepts</a:t>
            </a:r>
          </a:p>
          <a:p>
            <a:pPr lvl="1"/>
            <a:r>
              <a:rPr lang="en-US" dirty="0">
                <a:solidFill>
                  <a:schemeClr val="tx1">
                    <a:lumMod val="95000"/>
                    <a:lumOff val="5000"/>
                  </a:schemeClr>
                </a:solidFill>
              </a:rPr>
              <a:t>Recall - </a:t>
            </a:r>
            <a:r>
              <a:rPr lang="en-US" dirty="0" smtClean="0">
                <a:solidFill>
                  <a:srgbClr val="FF0000"/>
                </a:solidFill>
              </a:rPr>
              <a:t>23%</a:t>
            </a:r>
            <a:endParaRPr lang="en-US" dirty="0">
              <a:solidFill>
                <a:srgbClr val="FF0000"/>
              </a:solidFill>
            </a:endParaRPr>
          </a:p>
          <a:p>
            <a:pPr eaLnBrk="1" hangingPunct="1"/>
            <a:endParaRPr lang="en-US" dirty="0" smtClean="0"/>
          </a:p>
          <a:p>
            <a:pPr eaLnBrk="1" hangingPunct="1"/>
            <a:r>
              <a:rPr lang="en-US" dirty="0" smtClean="0"/>
              <a:t>Application questions require ability to interpret or apply information to a situation</a:t>
            </a:r>
          </a:p>
          <a:p>
            <a:pPr lvl="1"/>
            <a:r>
              <a:rPr lang="en-US" dirty="0">
                <a:solidFill>
                  <a:schemeClr val="tx1">
                    <a:lumMod val="95000"/>
                    <a:lumOff val="5000"/>
                  </a:schemeClr>
                </a:solidFill>
              </a:rPr>
              <a:t>Application - </a:t>
            </a:r>
            <a:r>
              <a:rPr lang="en-US" dirty="0">
                <a:solidFill>
                  <a:srgbClr val="FF0000"/>
                </a:solidFill>
              </a:rPr>
              <a:t>57%</a:t>
            </a:r>
          </a:p>
          <a:p>
            <a:pPr eaLnBrk="1" hangingPunct="1"/>
            <a:endParaRPr lang="en-US" dirty="0" smtClean="0"/>
          </a:p>
          <a:p>
            <a:pPr eaLnBrk="1" hangingPunct="1"/>
            <a:r>
              <a:rPr lang="en-US" dirty="0" smtClean="0"/>
              <a:t>Analysis questions test ability to evaluate, problem solve, or integrate a variety of information and/or judgment into a meaningful whole</a:t>
            </a:r>
          </a:p>
          <a:p>
            <a:pPr lvl="1"/>
            <a:r>
              <a:rPr lang="en-US" dirty="0">
                <a:solidFill>
                  <a:schemeClr val="tx1">
                    <a:lumMod val="95000"/>
                    <a:lumOff val="5000"/>
                  </a:schemeClr>
                </a:solidFill>
              </a:rPr>
              <a:t>Analysis - </a:t>
            </a:r>
            <a:r>
              <a:rPr lang="en-US" dirty="0" smtClean="0">
                <a:solidFill>
                  <a:srgbClr val="FF0000"/>
                </a:solidFill>
              </a:rPr>
              <a:t>20%</a:t>
            </a:r>
            <a:endParaRPr lang="en-US" dirty="0">
              <a:solidFill>
                <a:srgbClr val="FF0000"/>
              </a:solidFill>
            </a:endParaRPr>
          </a:p>
          <a:p>
            <a:pPr lvl="1"/>
            <a:endParaRPr lang="en-US" dirty="0" smtClean="0"/>
          </a:p>
        </p:txBody>
      </p:sp>
      <p:sp>
        <p:nvSpPr>
          <p:cNvPr id="8194" name="Slide Number Placeholder 5"/>
          <p:cNvSpPr>
            <a:spLocks noGrp="1"/>
          </p:cNvSpPr>
          <p:nvPr>
            <p:ph type="sldNum" sz="quarter" idx="12"/>
          </p:nvPr>
        </p:nvSpPr>
        <p:spPr>
          <a:xfrm>
            <a:off x="76200" y="12357"/>
            <a:ext cx="609600" cy="365125"/>
          </a:xfrm>
          <a:noFill/>
        </p:spPr>
        <p:txBody>
          <a:bodyPr>
            <a:norm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66BE9FF-957A-48AA-89AB-1C3BF2759A6B}" type="slidenum">
              <a:rPr lang="en-US" sz="1400"/>
              <a:pPr eaLnBrk="1" hangingPunct="1"/>
              <a:t>5</a:t>
            </a:fld>
            <a:endParaRPr lang="en-US" sz="1400" dirty="0"/>
          </a:p>
        </p:txBody>
      </p:sp>
      <p:pic>
        <p:nvPicPr>
          <p:cNvPr id="4098" name="Picture 2" descr="C:\Users\susan\AppData\Local\Microsoft\Windows\Temporary Internet Files\Content.IE5\WBMXCMZ4\MC90028197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5200" y="609600"/>
            <a:ext cx="1421282" cy="1346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638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1125621" y="304800"/>
            <a:ext cx="7543800" cy="914400"/>
          </a:xfrm>
        </p:spPr>
        <p:txBody>
          <a:bodyPr/>
          <a:lstStyle/>
          <a:p>
            <a:r>
              <a:rPr lang="en-US" dirty="0"/>
              <a:t>Test Taking </a:t>
            </a:r>
            <a:r>
              <a:rPr lang="en-US" dirty="0" smtClean="0"/>
              <a:t>Tips</a:t>
            </a:r>
            <a:endParaRPr lang="en-US" sz="3200" dirty="0" smtClean="0"/>
          </a:p>
        </p:txBody>
      </p:sp>
      <p:sp>
        <p:nvSpPr>
          <p:cNvPr id="11268" name="Rectangle 3"/>
          <p:cNvSpPr>
            <a:spLocks noGrp="1" noChangeArrowheads="1"/>
          </p:cNvSpPr>
          <p:nvPr>
            <p:ph idx="1"/>
          </p:nvPr>
        </p:nvSpPr>
        <p:spPr>
          <a:xfrm>
            <a:off x="533400" y="1600200"/>
            <a:ext cx="7696200" cy="4953000"/>
          </a:xfrm>
          <a:ln w="57150" cmpd="thinThick">
            <a:noFill/>
            <a:miter lim="800000"/>
            <a:headEnd/>
            <a:tailEnd/>
          </a:ln>
        </p:spPr>
        <p:txBody>
          <a:bodyPr>
            <a:normAutofit fontScale="92500"/>
          </a:bodyPr>
          <a:lstStyle/>
          <a:p>
            <a:pPr eaLnBrk="1" hangingPunct="1"/>
            <a:r>
              <a:rPr lang="en-US" sz="3200" b="1" dirty="0" smtClean="0"/>
              <a:t>Organizational Leadership (35 items or </a:t>
            </a:r>
            <a:r>
              <a:rPr lang="en-US" sz="3200" b="1" dirty="0" smtClean="0">
                <a:solidFill>
                  <a:srgbClr val="FF0000"/>
                </a:solidFill>
              </a:rPr>
              <a:t>28%</a:t>
            </a:r>
            <a:r>
              <a:rPr lang="en-US" sz="3200" b="1" dirty="0" smtClean="0"/>
              <a:t>)</a:t>
            </a:r>
          </a:p>
          <a:p>
            <a:pPr eaLnBrk="1" hangingPunct="1"/>
            <a:endParaRPr lang="en-US" sz="3200" b="1" dirty="0" smtClean="0"/>
          </a:p>
          <a:p>
            <a:pPr eaLnBrk="1" hangingPunct="1"/>
            <a:r>
              <a:rPr lang="en-US" sz="3200" b="1" dirty="0" smtClean="0"/>
              <a:t>Health Data Analytics(30 items or </a:t>
            </a:r>
            <a:r>
              <a:rPr lang="en-US" sz="3200" b="1" dirty="0" smtClean="0">
                <a:solidFill>
                  <a:srgbClr val="FF0000"/>
                </a:solidFill>
              </a:rPr>
              <a:t>24%</a:t>
            </a:r>
            <a:r>
              <a:rPr lang="en-US" sz="3200" b="1" dirty="0" smtClean="0"/>
              <a:t>)</a:t>
            </a:r>
          </a:p>
          <a:p>
            <a:pPr eaLnBrk="1" hangingPunct="1"/>
            <a:endParaRPr lang="en-US" sz="3200" b="1" dirty="0" smtClean="0"/>
          </a:p>
          <a:p>
            <a:pPr eaLnBrk="1" hangingPunct="1"/>
            <a:r>
              <a:rPr lang="en-US" sz="3200" b="1" dirty="0" smtClean="0"/>
              <a:t>Performance and Process</a:t>
            </a:r>
          </a:p>
          <a:p>
            <a:pPr marL="0" indent="0" eaLnBrk="1" hangingPunct="1">
              <a:buNone/>
            </a:pPr>
            <a:r>
              <a:rPr lang="en-US" sz="3200" b="1" dirty="0"/>
              <a:t> </a:t>
            </a:r>
            <a:r>
              <a:rPr lang="en-US" sz="3200" b="1" dirty="0" smtClean="0"/>
              <a:t>      Improvement (40 items or </a:t>
            </a:r>
            <a:r>
              <a:rPr lang="en-US" sz="3200" b="1" dirty="0" smtClean="0">
                <a:solidFill>
                  <a:srgbClr val="FF0000"/>
                </a:solidFill>
              </a:rPr>
              <a:t>32%</a:t>
            </a:r>
            <a:r>
              <a:rPr lang="en-US" sz="3200" b="1" dirty="0" smtClean="0"/>
              <a:t>)</a:t>
            </a:r>
          </a:p>
          <a:p>
            <a:pPr eaLnBrk="1" hangingPunct="1"/>
            <a:endParaRPr lang="en-US" sz="3200" b="1" dirty="0" smtClean="0"/>
          </a:p>
          <a:p>
            <a:pPr eaLnBrk="1" hangingPunct="1"/>
            <a:r>
              <a:rPr lang="en-US" sz="3200" b="1" dirty="0" smtClean="0"/>
              <a:t>Patient Safety (20 items or </a:t>
            </a:r>
            <a:r>
              <a:rPr lang="en-US" sz="3200" b="1" dirty="0" smtClean="0">
                <a:solidFill>
                  <a:srgbClr val="FF0000"/>
                </a:solidFill>
              </a:rPr>
              <a:t>16%</a:t>
            </a:r>
            <a:r>
              <a:rPr lang="en-US" sz="3200" b="1" dirty="0" smtClean="0"/>
              <a:t>)</a:t>
            </a:r>
          </a:p>
        </p:txBody>
      </p:sp>
      <p:sp>
        <p:nvSpPr>
          <p:cNvPr id="11266" name="Slide Number Placeholder 5"/>
          <p:cNvSpPr>
            <a:spLocks noGrp="1"/>
          </p:cNvSpPr>
          <p:nvPr>
            <p:ph type="sldNum" sz="quarter" idx="12"/>
          </p:nvPr>
        </p:nvSpPr>
        <p:spPr>
          <a:xfrm>
            <a:off x="-1219200" y="76200"/>
            <a:ext cx="2133600" cy="365125"/>
          </a:xfrm>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6AC25CC-40DA-4F9B-B6B0-A79B5EAD41CC}" type="slidenum">
              <a:rPr lang="en-US" sz="1400"/>
              <a:pPr eaLnBrk="1" hangingPunct="1"/>
              <a:t>6</a:t>
            </a:fld>
            <a:endParaRPr lang="en-US" sz="1400" dirty="0"/>
          </a:p>
        </p:txBody>
      </p:sp>
      <p:pic>
        <p:nvPicPr>
          <p:cNvPr id="16386" name="Picture 2" descr="C:\Users\susan\AppData\Local\Microsoft\Windows\Temporary Internet Files\Content.IE5\WBMXCMZ4\MC90028197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0400" y="4191000"/>
            <a:ext cx="1282140" cy="1214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39257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Taking Tips</a:t>
            </a:r>
            <a:endParaRPr lang="en-US" dirty="0"/>
          </a:p>
        </p:txBody>
      </p:sp>
      <p:sp>
        <p:nvSpPr>
          <p:cNvPr id="3" name="Content Placeholder 2"/>
          <p:cNvSpPr>
            <a:spLocks noGrp="1"/>
          </p:cNvSpPr>
          <p:nvPr>
            <p:ph idx="1"/>
          </p:nvPr>
        </p:nvSpPr>
        <p:spPr/>
        <p:txBody>
          <a:bodyPr>
            <a:normAutofit/>
          </a:bodyPr>
          <a:lstStyle/>
          <a:p>
            <a:r>
              <a:rPr lang="en-US" dirty="0" smtClean="0"/>
              <a:t>Test differentiates between candidates who are able to demonstrate competence &amp; those who aren’t</a:t>
            </a:r>
          </a:p>
          <a:p>
            <a:endParaRPr lang="en-US" dirty="0"/>
          </a:p>
          <a:p>
            <a:r>
              <a:rPr lang="en-US" dirty="0" smtClean="0"/>
              <a:t>Test is written to test the knowledge, skills &amp; abilities of effective quality professionals who have been performing a majority of the tasks on the exam outline for 2 years</a:t>
            </a:r>
          </a:p>
          <a:p>
            <a:endParaRPr lang="en-US" dirty="0"/>
          </a:p>
          <a:p>
            <a:r>
              <a:rPr lang="en-US" dirty="0" smtClean="0"/>
              <a:t>Not a test for entry level &amp; is not appropriate for entry level quality practitioners</a:t>
            </a:r>
            <a:endParaRPr lang="en-US" dirty="0"/>
          </a:p>
        </p:txBody>
      </p:sp>
      <p:sp>
        <p:nvSpPr>
          <p:cNvPr id="4" name="Slide Number Placeholder 3"/>
          <p:cNvSpPr>
            <a:spLocks noGrp="1"/>
          </p:cNvSpPr>
          <p:nvPr>
            <p:ph type="sldNum" sz="quarter" idx="12"/>
          </p:nvPr>
        </p:nvSpPr>
        <p:spPr>
          <a:xfrm>
            <a:off x="-1600200" y="46037"/>
            <a:ext cx="2133600" cy="365125"/>
          </a:xfrm>
        </p:spPr>
        <p:txBody>
          <a:bodyPr>
            <a:normAutofit/>
          </a:bodyPr>
          <a:lstStyle/>
          <a:p>
            <a:fld id="{8EE79CA8-EA81-4FF9-8DC4-E684DB8FDFFD}" type="slidenum">
              <a:rPr lang="en-US" smtClean="0"/>
              <a:pPr/>
              <a:t>7</a:t>
            </a:fld>
            <a:endParaRPr lang="en-US" dirty="0"/>
          </a:p>
        </p:txBody>
      </p:sp>
      <p:pic>
        <p:nvPicPr>
          <p:cNvPr id="3074" name="Picture 2" descr="C:\Users\susan\AppData\Local\Microsoft\Windows\Temporary Internet Files\Content.IE5\WBMXCMZ4\MC90028197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381000"/>
            <a:ext cx="1404520" cy="1330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581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Taking Tips</a:t>
            </a:r>
            <a:endParaRPr lang="en-US" dirty="0"/>
          </a:p>
        </p:txBody>
      </p:sp>
      <p:sp>
        <p:nvSpPr>
          <p:cNvPr id="3" name="Content Placeholder 2"/>
          <p:cNvSpPr>
            <a:spLocks noGrp="1"/>
          </p:cNvSpPr>
          <p:nvPr>
            <p:ph idx="1"/>
          </p:nvPr>
        </p:nvSpPr>
        <p:spPr/>
        <p:txBody>
          <a:bodyPr>
            <a:normAutofit/>
          </a:bodyPr>
          <a:lstStyle/>
          <a:p>
            <a:r>
              <a:rPr lang="en-US" dirty="0" smtClean="0"/>
              <a:t>References and other Study Materials</a:t>
            </a:r>
          </a:p>
          <a:p>
            <a:endParaRPr lang="en-US" dirty="0" smtClean="0"/>
          </a:p>
          <a:p>
            <a:pPr lvl="1"/>
            <a:r>
              <a:rPr lang="en-US" sz="2400" dirty="0" smtClean="0"/>
              <a:t>Content Outline itself (Candidate Handbook pg. 25-27)</a:t>
            </a:r>
          </a:p>
          <a:p>
            <a:pPr lvl="1"/>
            <a:endParaRPr lang="en-US" sz="2400" dirty="0" smtClean="0"/>
          </a:p>
          <a:p>
            <a:pPr lvl="1"/>
            <a:r>
              <a:rPr lang="en-US" dirty="0"/>
              <a:t>See list in Candidate Handbook for </a:t>
            </a:r>
            <a:r>
              <a:rPr lang="en-US" dirty="0" smtClean="0"/>
              <a:t>references (pg. 22-23)</a:t>
            </a:r>
            <a:endParaRPr lang="en-US" dirty="0"/>
          </a:p>
          <a:p>
            <a:pPr lvl="1"/>
            <a:endParaRPr lang="en-US" sz="2400" dirty="0"/>
          </a:p>
          <a:p>
            <a:pPr lvl="1"/>
            <a:r>
              <a:rPr lang="en-US" sz="2400" dirty="0" smtClean="0"/>
              <a:t>Avoid other materials not listed as appropriate reference resources</a:t>
            </a:r>
          </a:p>
          <a:p>
            <a:pPr lvl="1"/>
            <a:endParaRPr lang="en-US" sz="2400" dirty="0" smtClean="0"/>
          </a:p>
          <a:p>
            <a:pPr lvl="1"/>
            <a:endParaRPr lang="en-US" dirty="0"/>
          </a:p>
        </p:txBody>
      </p:sp>
      <p:sp>
        <p:nvSpPr>
          <p:cNvPr id="4" name="Slide Number Placeholder 3"/>
          <p:cNvSpPr>
            <a:spLocks noGrp="1"/>
          </p:cNvSpPr>
          <p:nvPr>
            <p:ph type="sldNum" sz="quarter" idx="12"/>
          </p:nvPr>
        </p:nvSpPr>
        <p:spPr>
          <a:xfrm>
            <a:off x="-1219200" y="186810"/>
            <a:ext cx="2133600" cy="365125"/>
          </a:xfrm>
        </p:spPr>
        <p:txBody>
          <a:bodyPr>
            <a:normAutofit/>
          </a:bodyPr>
          <a:lstStyle/>
          <a:p>
            <a:fld id="{8EE79CA8-EA81-4FF9-8DC4-E684DB8FDFFD}" type="slidenum">
              <a:rPr lang="en-US" smtClean="0"/>
              <a:pPr/>
              <a:t>8</a:t>
            </a:fld>
            <a:endParaRPr lang="en-US" dirty="0"/>
          </a:p>
        </p:txBody>
      </p:sp>
      <p:pic>
        <p:nvPicPr>
          <p:cNvPr id="5122" name="Picture 2" descr="C:\Users\susan\AppData\Local\Microsoft\Windows\Temporary Internet Files\Content.IE5\WBMXCMZ4\MC90028197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3800" y="533400"/>
            <a:ext cx="1448004"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58114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CPHQ Practice Exam</a:t>
            </a:r>
            <a:endParaRPr lang="en-US" dirty="0"/>
          </a:p>
        </p:txBody>
      </p:sp>
      <p:sp>
        <p:nvSpPr>
          <p:cNvPr id="3" name="Content Placeholder 2"/>
          <p:cNvSpPr>
            <a:spLocks noGrp="1"/>
          </p:cNvSpPr>
          <p:nvPr>
            <p:ph idx="1"/>
          </p:nvPr>
        </p:nvSpPr>
        <p:spPr>
          <a:xfrm>
            <a:off x="457200" y="1371600"/>
            <a:ext cx="8229600" cy="4953000"/>
          </a:xfrm>
        </p:spPr>
        <p:txBody>
          <a:bodyPr>
            <a:normAutofit fontScale="92500" lnSpcReduction="10000"/>
          </a:bodyPr>
          <a:lstStyle/>
          <a:p>
            <a:pPr marL="274320" lvl="1" indent="-274320">
              <a:lnSpc>
                <a:spcPct val="160000"/>
              </a:lnSpc>
              <a:buClr>
                <a:schemeClr val="accent3"/>
              </a:buClr>
              <a:buSzPct val="95000"/>
            </a:pPr>
            <a:r>
              <a:rPr lang="en-US" sz="2200" dirty="0"/>
              <a:t>CPHQ Practice Exam - </a:t>
            </a:r>
            <a:r>
              <a:rPr lang="en-US" sz="2200" b="1" u="sng" dirty="0" smtClean="0">
                <a:solidFill>
                  <a:srgbClr val="FF0000"/>
                </a:solidFill>
              </a:rPr>
              <a:t>$119 </a:t>
            </a:r>
            <a:r>
              <a:rPr lang="en-US" sz="2200" b="1" u="sng" dirty="0">
                <a:solidFill>
                  <a:srgbClr val="FF0000"/>
                </a:solidFill>
              </a:rPr>
              <a:t>members &amp; $</a:t>
            </a:r>
            <a:r>
              <a:rPr lang="en-US" sz="2200" b="1" u="sng" dirty="0" smtClean="0">
                <a:solidFill>
                  <a:srgbClr val="FF0000"/>
                </a:solidFill>
              </a:rPr>
              <a:t>149 </a:t>
            </a:r>
            <a:r>
              <a:rPr lang="en-US" sz="2200" b="1" u="sng" dirty="0">
                <a:solidFill>
                  <a:srgbClr val="FF0000"/>
                </a:solidFill>
              </a:rPr>
              <a:t>non-members</a:t>
            </a:r>
          </a:p>
          <a:p>
            <a:pPr>
              <a:lnSpc>
                <a:spcPct val="160000"/>
              </a:lnSpc>
            </a:pPr>
            <a:r>
              <a:rPr lang="en-US" sz="2200" u="sng" dirty="0" smtClean="0">
                <a:solidFill>
                  <a:srgbClr val="FF0000"/>
                </a:solidFill>
              </a:rPr>
              <a:t>130 </a:t>
            </a:r>
            <a:r>
              <a:rPr lang="en-US" sz="2200" u="sng" dirty="0">
                <a:solidFill>
                  <a:srgbClr val="FF0000"/>
                </a:solidFill>
              </a:rPr>
              <a:t>multiple choice question practice exam </a:t>
            </a:r>
            <a:r>
              <a:rPr lang="en-US" sz="2200" dirty="0"/>
              <a:t>is designed to assess your readiness and help you prepare for the CPHQ certification exam. </a:t>
            </a:r>
            <a:endParaRPr lang="en-US" sz="2200" dirty="0" smtClean="0"/>
          </a:p>
          <a:p>
            <a:pPr>
              <a:lnSpc>
                <a:spcPct val="160000"/>
              </a:lnSpc>
            </a:pPr>
            <a:endParaRPr lang="en-US" sz="2200" dirty="0" smtClean="0"/>
          </a:p>
          <a:p>
            <a:pPr>
              <a:lnSpc>
                <a:spcPct val="160000"/>
              </a:lnSpc>
            </a:pPr>
            <a:r>
              <a:rPr lang="en-US" sz="2000" dirty="0" smtClean="0"/>
              <a:t>This </a:t>
            </a:r>
            <a:r>
              <a:rPr lang="en-US" sz="2000" dirty="0"/>
              <a:t>exam aligns with the current CPHQ content outline and features immediate feedback with correct answer rationales for each question. </a:t>
            </a:r>
            <a:endParaRPr lang="en-US" sz="2000" dirty="0" smtClean="0"/>
          </a:p>
          <a:p>
            <a:pPr>
              <a:lnSpc>
                <a:spcPct val="160000"/>
              </a:lnSpc>
            </a:pPr>
            <a:endParaRPr lang="en-US" sz="2000" dirty="0" smtClean="0"/>
          </a:p>
          <a:p>
            <a:pPr>
              <a:lnSpc>
                <a:spcPct val="160000"/>
              </a:lnSpc>
            </a:pPr>
            <a:r>
              <a:rPr lang="en-US" sz="2000" dirty="0" smtClean="0"/>
              <a:t>Completed </a:t>
            </a:r>
            <a:r>
              <a:rPr lang="en-US" sz="2000" dirty="0"/>
              <a:t>exam results including questions and rationale are recorded, allowing for further review and study. </a:t>
            </a:r>
            <a:endParaRPr lang="en-US" sz="2000" dirty="0" smtClean="0"/>
          </a:p>
          <a:p>
            <a:pPr>
              <a:lnSpc>
                <a:spcPct val="160000"/>
              </a:lnSpc>
            </a:pPr>
            <a:r>
              <a:rPr lang="en-US" sz="2000" dirty="0" smtClean="0"/>
              <a:t>Users </a:t>
            </a:r>
            <a:r>
              <a:rPr lang="en-US" sz="2000" dirty="0"/>
              <a:t>have unlimited access to this product for 1 year upon purchase.</a:t>
            </a:r>
          </a:p>
        </p:txBody>
      </p:sp>
      <p:sp>
        <p:nvSpPr>
          <p:cNvPr id="4" name="Slide Number Placeholder 3"/>
          <p:cNvSpPr>
            <a:spLocks noGrp="1"/>
          </p:cNvSpPr>
          <p:nvPr>
            <p:ph type="sldNum" sz="quarter" idx="12"/>
          </p:nvPr>
        </p:nvSpPr>
        <p:spPr/>
        <p:txBody>
          <a:bodyPr/>
          <a:lstStyle/>
          <a:p>
            <a:fld id="{7D920B48-7736-4135-ADE9-96D3F58DA1C4}" type="slidenum">
              <a:rPr lang="en-US" smtClean="0"/>
              <a:t>9</a:t>
            </a:fld>
            <a:endParaRPr lang="en-US" dirty="0"/>
          </a:p>
        </p:txBody>
      </p:sp>
    </p:spTree>
    <p:extLst>
      <p:ext uri="{BB962C8B-B14F-4D97-AF65-F5344CB8AC3E}">
        <p14:creationId xmlns:p14="http://schemas.microsoft.com/office/powerpoint/2010/main" val="1337984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1371600" y="533400"/>
            <a:ext cx="7543800" cy="914400"/>
          </a:xfrm>
        </p:spPr>
        <p:txBody>
          <a:bodyPr>
            <a:normAutofit/>
          </a:bodyPr>
          <a:lstStyle/>
          <a:p>
            <a:r>
              <a:rPr lang="en-US" dirty="0"/>
              <a:t>Test Taking Tips</a:t>
            </a:r>
            <a:endParaRPr lang="en-US" sz="3200" dirty="0" smtClean="0"/>
          </a:p>
        </p:txBody>
      </p:sp>
      <p:sp>
        <p:nvSpPr>
          <p:cNvPr id="9220" name="Rectangle 3"/>
          <p:cNvSpPr>
            <a:spLocks noGrp="1" noChangeArrowheads="1"/>
          </p:cNvSpPr>
          <p:nvPr>
            <p:ph idx="1"/>
          </p:nvPr>
        </p:nvSpPr>
        <p:spPr>
          <a:xfrm>
            <a:off x="1295400" y="1524000"/>
            <a:ext cx="7620000" cy="4953000"/>
          </a:xfrm>
        </p:spPr>
        <p:txBody>
          <a:bodyPr>
            <a:normAutofit fontScale="92500"/>
          </a:bodyPr>
          <a:lstStyle/>
          <a:p>
            <a:pPr eaLnBrk="1" hangingPunct="1"/>
            <a:r>
              <a:rPr lang="en-US" sz="2800" dirty="0" smtClean="0"/>
              <a:t>Questions on the test are written by practitioners in the field of healthcare quality management, case/care/disease/utilization management, and risk management</a:t>
            </a:r>
          </a:p>
          <a:p>
            <a:pPr eaLnBrk="1" hangingPunct="1"/>
            <a:endParaRPr lang="en-US" sz="2800" dirty="0" smtClean="0"/>
          </a:p>
          <a:p>
            <a:pPr eaLnBrk="1" hangingPunct="1"/>
            <a:r>
              <a:rPr lang="en-US" sz="2800" dirty="0" smtClean="0"/>
              <a:t>Content of test is representative of important aspects of healthcare quality professional’s job</a:t>
            </a:r>
          </a:p>
          <a:p>
            <a:pPr eaLnBrk="1" hangingPunct="1"/>
            <a:endParaRPr lang="en-US" sz="2800" dirty="0" smtClean="0"/>
          </a:p>
          <a:p>
            <a:pPr eaLnBrk="1" hangingPunct="1"/>
            <a:r>
              <a:rPr lang="en-US" sz="2800" dirty="0" smtClean="0"/>
              <a:t>Content based on International Practice Analysis</a:t>
            </a:r>
          </a:p>
          <a:p>
            <a:pPr lvl="1"/>
            <a:r>
              <a:rPr lang="en-US" dirty="0" smtClean="0"/>
              <a:t>Performed every 3 years</a:t>
            </a:r>
          </a:p>
          <a:p>
            <a:pPr lvl="1"/>
            <a:r>
              <a:rPr lang="en-US" dirty="0" smtClean="0"/>
              <a:t>Next content outline change will be January 2021</a:t>
            </a:r>
          </a:p>
        </p:txBody>
      </p:sp>
      <p:sp>
        <p:nvSpPr>
          <p:cNvPr id="9218" name="Slide Number Placeholder 5"/>
          <p:cNvSpPr>
            <a:spLocks noGrp="1"/>
          </p:cNvSpPr>
          <p:nvPr>
            <p:ph type="sldNum" sz="quarter" idx="12"/>
          </p:nvPr>
        </p:nvSpPr>
        <p:spPr>
          <a:xfrm>
            <a:off x="-1600200" y="152400"/>
            <a:ext cx="2133600" cy="365125"/>
          </a:xfrm>
          <a:noFill/>
        </p:spPr>
        <p:txBody>
          <a:bodyPr>
            <a:norm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CE6526B-1B3E-428C-8431-2366631A0EC2}" type="slidenum">
              <a:rPr lang="en-US" sz="1400"/>
              <a:pPr eaLnBrk="1" hangingPunct="1"/>
              <a:t>10</a:t>
            </a:fld>
            <a:endParaRPr lang="en-US" sz="1400" dirty="0"/>
          </a:p>
        </p:txBody>
      </p:sp>
      <p:pic>
        <p:nvPicPr>
          <p:cNvPr id="6146" name="Picture 2" descr="C:\Users\susan\AppData\Local\Microsoft\Windows\Temporary Internet Files\Content.IE5\WBMXCMZ4\MC90028197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5029200"/>
            <a:ext cx="977341" cy="925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7968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1371600" y="533400"/>
            <a:ext cx="7543800" cy="914400"/>
          </a:xfrm>
        </p:spPr>
        <p:txBody>
          <a:bodyPr>
            <a:normAutofit/>
          </a:bodyPr>
          <a:lstStyle/>
          <a:p>
            <a:r>
              <a:rPr lang="en-US" dirty="0"/>
              <a:t>Test Taking </a:t>
            </a:r>
            <a:r>
              <a:rPr lang="en-US" dirty="0" smtClean="0"/>
              <a:t>Tips</a:t>
            </a:r>
            <a:endParaRPr lang="en-US" sz="3200" dirty="0" smtClean="0"/>
          </a:p>
        </p:txBody>
      </p:sp>
      <p:sp>
        <p:nvSpPr>
          <p:cNvPr id="10244" name="Rectangle 3"/>
          <p:cNvSpPr>
            <a:spLocks noGrp="1" noChangeArrowheads="1"/>
          </p:cNvSpPr>
          <p:nvPr>
            <p:ph idx="1"/>
          </p:nvPr>
        </p:nvSpPr>
        <p:spPr>
          <a:xfrm>
            <a:off x="914400" y="1447800"/>
            <a:ext cx="7543800" cy="4876800"/>
          </a:xfrm>
        </p:spPr>
        <p:txBody>
          <a:bodyPr>
            <a:normAutofit/>
          </a:bodyPr>
          <a:lstStyle/>
          <a:p>
            <a:pPr eaLnBrk="1" hangingPunct="1"/>
            <a:r>
              <a:rPr lang="en-US" sz="2800" dirty="0" smtClean="0"/>
              <a:t>Each question on the test must relate to one of the statements (tasks) on the content outline</a:t>
            </a:r>
          </a:p>
          <a:p>
            <a:pPr eaLnBrk="1" hangingPunct="1"/>
            <a:endParaRPr lang="en-US" sz="2800" dirty="0" smtClean="0"/>
          </a:p>
          <a:p>
            <a:pPr eaLnBrk="1" hangingPunct="1"/>
            <a:r>
              <a:rPr lang="en-US" sz="2800" dirty="0" smtClean="0"/>
              <a:t>Each statement was rated significant to practice by QM professionals</a:t>
            </a:r>
          </a:p>
          <a:p>
            <a:pPr eaLnBrk="1" hangingPunct="1"/>
            <a:endParaRPr lang="en-US" sz="2800" dirty="0" smtClean="0"/>
          </a:p>
          <a:p>
            <a:pPr eaLnBrk="1" hangingPunct="1"/>
            <a:r>
              <a:rPr lang="en-US" sz="2800" dirty="0" smtClean="0"/>
              <a:t>Statements are significant to practice in the major types &amp; sizes of healthcare facilities and organizations, including managed care</a:t>
            </a:r>
          </a:p>
        </p:txBody>
      </p:sp>
      <p:sp>
        <p:nvSpPr>
          <p:cNvPr id="10242" name="Slide Number Placeholder 5"/>
          <p:cNvSpPr>
            <a:spLocks noGrp="1"/>
          </p:cNvSpPr>
          <p:nvPr>
            <p:ph type="sldNum" sz="quarter" idx="12"/>
          </p:nvPr>
        </p:nvSpPr>
        <p:spPr>
          <a:xfrm>
            <a:off x="-1676400" y="76200"/>
            <a:ext cx="2133600" cy="365125"/>
          </a:xfrm>
          <a:noFill/>
        </p:spPr>
        <p:txBody>
          <a:bodyPr>
            <a:norm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2E55B81-13DF-47E3-AFC7-17BABDF14ACC}" type="slidenum">
              <a:rPr lang="en-US" sz="1400"/>
              <a:pPr eaLnBrk="1" hangingPunct="1"/>
              <a:t>11</a:t>
            </a:fld>
            <a:endParaRPr lang="en-US" sz="1400" dirty="0"/>
          </a:p>
        </p:txBody>
      </p:sp>
      <p:pic>
        <p:nvPicPr>
          <p:cNvPr id="7170" name="Picture 2" descr="C:\Users\susan\AppData\Local\Microsoft\Windows\Temporary Internet Files\Content.IE5\WBMXCMZ4\MC90028197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3352800"/>
            <a:ext cx="1197452" cy="1134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91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838200"/>
            <a:ext cx="7543800" cy="838200"/>
          </a:xfrm>
        </p:spPr>
        <p:txBody>
          <a:bodyPr>
            <a:normAutofit/>
          </a:bodyPr>
          <a:lstStyle/>
          <a:p>
            <a:r>
              <a:rPr lang="en-US" dirty="0"/>
              <a:t>Test Taking Tips</a:t>
            </a:r>
            <a:endParaRPr lang="en-US" dirty="0" smtClean="0"/>
          </a:p>
        </p:txBody>
      </p:sp>
      <p:sp>
        <p:nvSpPr>
          <p:cNvPr id="12292" name="Rectangle 3"/>
          <p:cNvSpPr>
            <a:spLocks noGrp="1" noChangeArrowheads="1"/>
          </p:cNvSpPr>
          <p:nvPr>
            <p:ph idx="1"/>
          </p:nvPr>
        </p:nvSpPr>
        <p:spPr>
          <a:xfrm>
            <a:off x="914400" y="1752600"/>
            <a:ext cx="7696200" cy="4572000"/>
          </a:xfrm>
        </p:spPr>
        <p:txBody>
          <a:bodyPr>
            <a:normAutofit/>
          </a:bodyPr>
          <a:lstStyle/>
          <a:p>
            <a:pPr eaLnBrk="1" hangingPunct="1">
              <a:lnSpc>
                <a:spcPct val="95000"/>
              </a:lnSpc>
            </a:pPr>
            <a:r>
              <a:rPr lang="en-US" sz="2800" dirty="0" smtClean="0"/>
              <a:t>Calculators ARE allowed</a:t>
            </a:r>
          </a:p>
          <a:p>
            <a:pPr lvl="1">
              <a:lnSpc>
                <a:spcPct val="95000"/>
              </a:lnSpc>
            </a:pPr>
            <a:r>
              <a:rPr lang="en-US" sz="2400" dirty="0" smtClean="0"/>
              <a:t>Simple battery powered pocket calculator with no memory, alphanumeric keypad, can’t print or store data</a:t>
            </a:r>
          </a:p>
          <a:p>
            <a:pPr lvl="1">
              <a:lnSpc>
                <a:spcPct val="95000"/>
              </a:lnSpc>
            </a:pPr>
            <a:r>
              <a:rPr lang="en-US" sz="2400" dirty="0" smtClean="0"/>
              <a:t>Will have a pencil and scratch paper given to you</a:t>
            </a:r>
          </a:p>
          <a:p>
            <a:pPr lvl="1">
              <a:lnSpc>
                <a:spcPct val="95000"/>
              </a:lnSpc>
            </a:pPr>
            <a:endParaRPr lang="en-US" sz="2400" dirty="0" smtClean="0"/>
          </a:p>
          <a:p>
            <a:pPr>
              <a:lnSpc>
                <a:spcPct val="95000"/>
              </a:lnSpc>
            </a:pPr>
            <a:r>
              <a:rPr lang="en-US" sz="2800" dirty="0" smtClean="0"/>
              <a:t>Wallets and keys are only things allowed in room</a:t>
            </a:r>
          </a:p>
          <a:p>
            <a:pPr lvl="1">
              <a:lnSpc>
                <a:spcPct val="95000"/>
              </a:lnSpc>
            </a:pPr>
            <a:r>
              <a:rPr lang="en-US" sz="2400" dirty="0" smtClean="0"/>
              <a:t>No watch, hats, coats, etc.</a:t>
            </a:r>
          </a:p>
        </p:txBody>
      </p:sp>
      <p:sp>
        <p:nvSpPr>
          <p:cNvPr id="12290" name="Slide Number Placeholder 5"/>
          <p:cNvSpPr>
            <a:spLocks noGrp="1"/>
          </p:cNvSpPr>
          <p:nvPr>
            <p:ph type="sldNum" sz="quarter" idx="12"/>
          </p:nvPr>
        </p:nvSpPr>
        <p:spPr>
          <a:xfrm>
            <a:off x="-1371600" y="228600"/>
            <a:ext cx="2133600" cy="365125"/>
          </a:xfrm>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86DD9BC-07D7-4868-B9F4-29138A77A82E}" type="slidenum">
              <a:rPr lang="en-US" sz="1400"/>
              <a:pPr eaLnBrk="1" hangingPunct="1"/>
              <a:t>12</a:t>
            </a:fld>
            <a:endParaRPr lang="en-US" sz="1400" dirty="0"/>
          </a:p>
        </p:txBody>
      </p:sp>
      <p:pic>
        <p:nvPicPr>
          <p:cNvPr id="8194" name="Picture 2" descr="C:\Users\susan\AppData\Local\Microsoft\Windows\Temporary Internet Files\Content.IE5\WBMXCMZ4\MC90028197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5562600"/>
            <a:ext cx="1062030" cy="1005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68636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410" y="533400"/>
            <a:ext cx="8153400" cy="1219200"/>
          </a:xfrm>
        </p:spPr>
        <p:txBody>
          <a:bodyPr/>
          <a:lstStyle/>
          <a:p>
            <a:r>
              <a:rPr lang="en-US" dirty="0"/>
              <a:t>Test Taking Tips</a:t>
            </a:r>
          </a:p>
        </p:txBody>
      </p:sp>
      <p:sp>
        <p:nvSpPr>
          <p:cNvPr id="3" name="Content Placeholder 2"/>
          <p:cNvSpPr>
            <a:spLocks noGrp="1"/>
          </p:cNvSpPr>
          <p:nvPr>
            <p:ph idx="1"/>
          </p:nvPr>
        </p:nvSpPr>
        <p:spPr/>
        <p:txBody>
          <a:bodyPr>
            <a:normAutofit fontScale="92500" lnSpcReduction="10000"/>
          </a:bodyPr>
          <a:lstStyle/>
          <a:p>
            <a:pPr>
              <a:lnSpc>
                <a:spcPct val="95000"/>
              </a:lnSpc>
            </a:pPr>
            <a:r>
              <a:rPr lang="en-US" sz="2800" dirty="0"/>
              <a:t>Answer those questions with which you are comfortable.</a:t>
            </a:r>
          </a:p>
          <a:p>
            <a:pPr>
              <a:lnSpc>
                <a:spcPct val="95000"/>
              </a:lnSpc>
            </a:pPr>
            <a:r>
              <a:rPr lang="en-US" sz="2800" dirty="0"/>
              <a:t>Pass over those that draw a blank</a:t>
            </a:r>
          </a:p>
          <a:p>
            <a:pPr lvl="1">
              <a:lnSpc>
                <a:spcPct val="95000"/>
              </a:lnSpc>
            </a:pPr>
            <a:r>
              <a:rPr lang="en-US" sz="2400" dirty="0"/>
              <a:t>Blank square to right of time box to bookmark question to return to it </a:t>
            </a:r>
            <a:r>
              <a:rPr lang="en-US" sz="2400" dirty="0" smtClean="0"/>
              <a:t>later</a:t>
            </a:r>
          </a:p>
          <a:p>
            <a:pPr>
              <a:lnSpc>
                <a:spcPct val="95000"/>
              </a:lnSpc>
            </a:pPr>
            <a:r>
              <a:rPr lang="en-US" sz="2800" dirty="0" smtClean="0"/>
              <a:t>Comments</a:t>
            </a:r>
          </a:p>
          <a:p>
            <a:pPr lvl="1">
              <a:lnSpc>
                <a:spcPct val="95000"/>
              </a:lnSpc>
            </a:pPr>
            <a:r>
              <a:rPr lang="en-US" sz="2400" dirty="0" smtClean="0"/>
              <a:t>Click on ! To the left of the time box to leave your self or the certification board a note</a:t>
            </a:r>
          </a:p>
          <a:p>
            <a:pPr>
              <a:lnSpc>
                <a:spcPct val="95000"/>
              </a:lnSpc>
            </a:pPr>
            <a:endParaRPr lang="en-US" sz="2800" dirty="0" smtClean="0"/>
          </a:p>
          <a:p>
            <a:pPr>
              <a:lnSpc>
                <a:spcPct val="95000"/>
              </a:lnSpc>
            </a:pPr>
            <a:r>
              <a:rPr lang="en-US" sz="2800" dirty="0" smtClean="0"/>
              <a:t>To check how much time you have left, click on the time box on the lower right hand side of the screen</a:t>
            </a:r>
            <a:endParaRPr lang="en-US" sz="2800" dirty="0"/>
          </a:p>
          <a:p>
            <a:endParaRPr lang="en-US" dirty="0"/>
          </a:p>
        </p:txBody>
      </p:sp>
      <p:sp>
        <p:nvSpPr>
          <p:cNvPr id="4" name="Slide Number Placeholder 3"/>
          <p:cNvSpPr>
            <a:spLocks noGrp="1"/>
          </p:cNvSpPr>
          <p:nvPr>
            <p:ph type="sldNum" sz="quarter" idx="12"/>
          </p:nvPr>
        </p:nvSpPr>
        <p:spPr>
          <a:xfrm>
            <a:off x="-1676400" y="198437"/>
            <a:ext cx="2133600" cy="365125"/>
          </a:xfrm>
        </p:spPr>
        <p:txBody>
          <a:bodyPr>
            <a:normAutofit/>
          </a:bodyPr>
          <a:lstStyle/>
          <a:p>
            <a:fld id="{8EE79CA8-EA81-4FF9-8DC4-E684DB8FDFFD}" type="slidenum">
              <a:rPr lang="en-US" smtClean="0"/>
              <a:pPr/>
              <a:t>13</a:t>
            </a:fld>
            <a:endParaRPr lang="en-US" dirty="0"/>
          </a:p>
        </p:txBody>
      </p:sp>
      <p:pic>
        <p:nvPicPr>
          <p:cNvPr id="10242" name="Picture 2" descr="C:\Users\susan\AppData\Local\Microsoft\Windows\Temporary Internet Files\Content.IE5\WBMXCMZ4\MC90028197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381000"/>
            <a:ext cx="1062032" cy="1005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0938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 Taking Tips</a:t>
            </a:r>
          </a:p>
        </p:txBody>
      </p:sp>
      <p:sp>
        <p:nvSpPr>
          <p:cNvPr id="3" name="Content Placeholder 2"/>
          <p:cNvSpPr>
            <a:spLocks noGrp="1"/>
          </p:cNvSpPr>
          <p:nvPr>
            <p:ph idx="1"/>
          </p:nvPr>
        </p:nvSpPr>
        <p:spPr/>
        <p:txBody>
          <a:bodyPr>
            <a:normAutofit/>
          </a:bodyPr>
          <a:lstStyle/>
          <a:p>
            <a:r>
              <a:rPr lang="en-US" sz="2800" dirty="0" smtClean="0"/>
              <a:t>Have three hours to take test</a:t>
            </a:r>
          </a:p>
          <a:p>
            <a:pPr lvl="1"/>
            <a:r>
              <a:rPr lang="en-US" sz="2400" dirty="0"/>
              <a:t>To check how much time you have left, click on the time box on the lower right hand side of the </a:t>
            </a:r>
            <a:r>
              <a:rPr lang="en-US" sz="2400" dirty="0" smtClean="0"/>
              <a:t>screen</a:t>
            </a:r>
          </a:p>
          <a:p>
            <a:pPr lvl="1"/>
            <a:endParaRPr lang="en-US" sz="2400" dirty="0" smtClean="0"/>
          </a:p>
          <a:p>
            <a:r>
              <a:rPr lang="en-US" sz="2800" dirty="0" smtClean="0"/>
              <a:t>Will have 140 questions to answer – BUT only 125 count for the test</a:t>
            </a:r>
          </a:p>
          <a:p>
            <a:pPr lvl="1"/>
            <a:r>
              <a:rPr lang="en-US" sz="2400" dirty="0" smtClean="0"/>
              <a:t>Other 15 questions are being piloted</a:t>
            </a:r>
          </a:p>
          <a:p>
            <a:endParaRPr lang="en-US" dirty="0"/>
          </a:p>
        </p:txBody>
      </p:sp>
      <p:sp>
        <p:nvSpPr>
          <p:cNvPr id="4" name="Slide Number Placeholder 3"/>
          <p:cNvSpPr>
            <a:spLocks noGrp="1"/>
          </p:cNvSpPr>
          <p:nvPr>
            <p:ph type="sldNum" sz="quarter" idx="12"/>
          </p:nvPr>
        </p:nvSpPr>
        <p:spPr>
          <a:xfrm>
            <a:off x="-1600200" y="152400"/>
            <a:ext cx="2133600" cy="365125"/>
          </a:xfrm>
        </p:spPr>
        <p:txBody>
          <a:bodyPr>
            <a:normAutofit/>
          </a:bodyPr>
          <a:lstStyle/>
          <a:p>
            <a:fld id="{8EE79CA8-EA81-4FF9-8DC4-E684DB8FDFFD}" type="slidenum">
              <a:rPr lang="en-US" smtClean="0"/>
              <a:pPr/>
              <a:t>14</a:t>
            </a:fld>
            <a:endParaRPr lang="en-US" dirty="0"/>
          </a:p>
        </p:txBody>
      </p:sp>
      <p:pic>
        <p:nvPicPr>
          <p:cNvPr id="11266" name="Picture 2" descr="C:\Users\susan\AppData\Local\Microsoft\Windows\Temporary Internet Files\Content.IE5\WBMXCMZ4\MC90028197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76200"/>
            <a:ext cx="1222920" cy="1158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83425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1066800" y="533400"/>
            <a:ext cx="7543800" cy="914400"/>
          </a:xfrm>
        </p:spPr>
        <p:txBody>
          <a:bodyPr/>
          <a:lstStyle/>
          <a:p>
            <a:r>
              <a:rPr lang="en-US" dirty="0"/>
              <a:t>Test Taking Tips</a:t>
            </a:r>
            <a:endParaRPr lang="en-US" sz="3200" dirty="0" smtClean="0"/>
          </a:p>
        </p:txBody>
      </p:sp>
      <p:sp>
        <p:nvSpPr>
          <p:cNvPr id="13316" name="Rectangle 3"/>
          <p:cNvSpPr>
            <a:spLocks noGrp="1" noChangeArrowheads="1"/>
          </p:cNvSpPr>
          <p:nvPr>
            <p:ph idx="1"/>
          </p:nvPr>
        </p:nvSpPr>
        <p:spPr>
          <a:xfrm>
            <a:off x="914400" y="1676400"/>
            <a:ext cx="7620000" cy="4572000"/>
          </a:xfrm>
        </p:spPr>
        <p:txBody>
          <a:bodyPr>
            <a:normAutofit/>
          </a:bodyPr>
          <a:lstStyle/>
          <a:p>
            <a:r>
              <a:rPr lang="en-US" dirty="0"/>
              <a:t>Read carefully words such as “except” “not” or “least”</a:t>
            </a:r>
          </a:p>
          <a:p>
            <a:pPr eaLnBrk="1" hangingPunct="1"/>
            <a:r>
              <a:rPr lang="en-US" dirty="0" smtClean="0"/>
              <a:t>Beware of choices such as “always” and “never”</a:t>
            </a:r>
          </a:p>
          <a:p>
            <a:pPr eaLnBrk="1" hangingPunct="1"/>
            <a:r>
              <a:rPr lang="en-US" dirty="0" smtClean="0"/>
              <a:t>Anticipate the answer, then look for it</a:t>
            </a:r>
          </a:p>
          <a:p>
            <a:pPr eaLnBrk="1" hangingPunct="1"/>
            <a:r>
              <a:rPr lang="en-US" dirty="0" smtClean="0"/>
              <a:t>Consider all alternatives</a:t>
            </a:r>
          </a:p>
          <a:p>
            <a:pPr eaLnBrk="1" hangingPunct="1"/>
            <a:r>
              <a:rPr lang="en-US" dirty="0" smtClean="0"/>
              <a:t>Exclude obviously wrong answers</a:t>
            </a:r>
          </a:p>
          <a:p>
            <a:pPr eaLnBrk="1" hangingPunct="1"/>
            <a:r>
              <a:rPr lang="en-US" dirty="0" smtClean="0"/>
              <a:t>Look for hints in the grammar of the question</a:t>
            </a:r>
          </a:p>
          <a:p>
            <a:pPr eaLnBrk="1" hangingPunct="1"/>
            <a:r>
              <a:rPr lang="en-US" dirty="0" smtClean="0"/>
              <a:t>Relate each option to the question</a:t>
            </a:r>
          </a:p>
          <a:p>
            <a:pPr eaLnBrk="1" hangingPunct="1"/>
            <a:r>
              <a:rPr lang="en-US" dirty="0" smtClean="0"/>
              <a:t>No penalty for guessing!</a:t>
            </a:r>
          </a:p>
        </p:txBody>
      </p:sp>
      <p:sp>
        <p:nvSpPr>
          <p:cNvPr id="13314" name="Slide Number Placeholder 5"/>
          <p:cNvSpPr>
            <a:spLocks noGrp="1"/>
          </p:cNvSpPr>
          <p:nvPr>
            <p:ph type="sldNum" sz="quarter" idx="12"/>
          </p:nvPr>
        </p:nvSpPr>
        <p:spPr>
          <a:xfrm>
            <a:off x="-1371600" y="304800"/>
            <a:ext cx="2133600" cy="365125"/>
          </a:xfrm>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9398214-10A0-4DEE-ADF9-D0C09932E3E4}" type="slidenum">
              <a:rPr lang="en-US" sz="1400"/>
              <a:pPr eaLnBrk="1" hangingPunct="1"/>
              <a:t>15</a:t>
            </a:fld>
            <a:endParaRPr lang="en-US" sz="1400" dirty="0"/>
          </a:p>
        </p:txBody>
      </p:sp>
      <p:pic>
        <p:nvPicPr>
          <p:cNvPr id="9218" name="Picture 2" descr="C:\Users\susan\AppData\Local\Microsoft\Windows\Temporary Internet Files\Content.IE5\WBMXCMZ4\MC90028197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3200400"/>
            <a:ext cx="901141" cy="853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84406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685800" y="304800"/>
            <a:ext cx="7543800" cy="990600"/>
          </a:xfrm>
        </p:spPr>
        <p:txBody>
          <a:bodyPr/>
          <a:lstStyle/>
          <a:p>
            <a:r>
              <a:rPr lang="en-US" dirty="0"/>
              <a:t>Test Taking Tips</a:t>
            </a:r>
            <a:endParaRPr lang="en-US" sz="3200" dirty="0" smtClean="0"/>
          </a:p>
        </p:txBody>
      </p:sp>
      <p:sp>
        <p:nvSpPr>
          <p:cNvPr id="14340" name="Rectangle 3"/>
          <p:cNvSpPr>
            <a:spLocks noGrp="1" noChangeArrowheads="1"/>
          </p:cNvSpPr>
          <p:nvPr>
            <p:ph idx="1"/>
          </p:nvPr>
        </p:nvSpPr>
        <p:spPr>
          <a:xfrm>
            <a:off x="914400" y="1752600"/>
            <a:ext cx="7543800" cy="4114800"/>
          </a:xfrm>
        </p:spPr>
        <p:txBody>
          <a:bodyPr>
            <a:normAutofit/>
          </a:bodyPr>
          <a:lstStyle/>
          <a:p>
            <a:pPr eaLnBrk="1" hangingPunct="1"/>
            <a:r>
              <a:rPr lang="en-US" sz="2800" dirty="0" smtClean="0"/>
              <a:t>Balance options against each other</a:t>
            </a:r>
          </a:p>
          <a:p>
            <a:pPr eaLnBrk="1" hangingPunct="1"/>
            <a:r>
              <a:rPr lang="en-US" sz="2800" dirty="0" smtClean="0"/>
              <a:t>Use logical reasoning</a:t>
            </a:r>
          </a:p>
          <a:p>
            <a:pPr eaLnBrk="1" hangingPunct="1"/>
            <a:r>
              <a:rPr lang="en-US" sz="2800" dirty="0" smtClean="0"/>
              <a:t>Choose answers that contain words you know</a:t>
            </a:r>
          </a:p>
          <a:p>
            <a:pPr eaLnBrk="1" hangingPunct="1"/>
            <a:r>
              <a:rPr lang="en-US" sz="2800" dirty="0" smtClean="0"/>
              <a:t>Pace yourself -- watch your time</a:t>
            </a:r>
          </a:p>
          <a:p>
            <a:pPr eaLnBrk="1" hangingPunct="1"/>
            <a:r>
              <a:rPr lang="en-US" sz="2800" dirty="0" smtClean="0"/>
              <a:t>Don’t be distracted by others taking tests</a:t>
            </a:r>
          </a:p>
          <a:p>
            <a:pPr eaLnBrk="1" hangingPunct="1"/>
            <a:r>
              <a:rPr lang="en-US" sz="2800" dirty="0" smtClean="0"/>
              <a:t>Study groups are great!</a:t>
            </a:r>
          </a:p>
        </p:txBody>
      </p:sp>
      <p:sp>
        <p:nvSpPr>
          <p:cNvPr id="14338" name="Slide Number Placeholder 5"/>
          <p:cNvSpPr>
            <a:spLocks noGrp="1"/>
          </p:cNvSpPr>
          <p:nvPr>
            <p:ph type="sldNum" sz="quarter" idx="12"/>
          </p:nvPr>
        </p:nvSpPr>
        <p:spPr>
          <a:xfrm>
            <a:off x="-1371600" y="304800"/>
            <a:ext cx="2133600" cy="365125"/>
          </a:xfrm>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1700DED-39EF-4512-A9D4-C2CF40987B2A}" type="slidenum">
              <a:rPr lang="en-US" sz="1400"/>
              <a:pPr eaLnBrk="1" hangingPunct="1"/>
              <a:t>16</a:t>
            </a:fld>
            <a:endParaRPr lang="en-US" sz="1400" dirty="0"/>
          </a:p>
        </p:txBody>
      </p:sp>
      <p:pic>
        <p:nvPicPr>
          <p:cNvPr id="2" name="Picture 2" descr="C:\Users\susan\AppData\Local\Microsoft\Windows\Temporary Internet Files\Content.IE5\WBMXCMZ4\MC90028197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3800" y="5181600"/>
            <a:ext cx="901142" cy="853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00724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xfrm>
            <a:off x="990600" y="457200"/>
            <a:ext cx="7543800" cy="990600"/>
          </a:xfrm>
        </p:spPr>
        <p:txBody>
          <a:bodyPr/>
          <a:lstStyle/>
          <a:p>
            <a:r>
              <a:rPr lang="en-US" dirty="0"/>
              <a:t>Test Taking Tips</a:t>
            </a:r>
            <a:endParaRPr lang="en-US" sz="3200" dirty="0" smtClean="0"/>
          </a:p>
        </p:txBody>
      </p:sp>
      <p:sp>
        <p:nvSpPr>
          <p:cNvPr id="15364" name="Rectangle 3"/>
          <p:cNvSpPr>
            <a:spLocks noGrp="1" noChangeArrowheads="1"/>
          </p:cNvSpPr>
          <p:nvPr>
            <p:ph idx="1"/>
          </p:nvPr>
        </p:nvSpPr>
        <p:spPr/>
        <p:txBody>
          <a:bodyPr>
            <a:normAutofit/>
          </a:bodyPr>
          <a:lstStyle/>
          <a:p>
            <a:pPr eaLnBrk="1" hangingPunct="1">
              <a:lnSpc>
                <a:spcPct val="90000"/>
              </a:lnSpc>
            </a:pPr>
            <a:r>
              <a:rPr lang="en-US" sz="2800" dirty="0" smtClean="0"/>
              <a:t>To apply go to </a:t>
            </a:r>
            <a:r>
              <a:rPr lang="en-US" sz="2800" dirty="0" smtClean="0">
                <a:solidFill>
                  <a:srgbClr val="FF0000"/>
                </a:solidFill>
              </a:rPr>
              <a:t>www.nahq.org</a:t>
            </a:r>
          </a:p>
          <a:p>
            <a:pPr lvl="1">
              <a:lnSpc>
                <a:spcPct val="90000"/>
              </a:lnSpc>
            </a:pPr>
            <a:r>
              <a:rPr lang="en-US" sz="2400" dirty="0" smtClean="0"/>
              <a:t>Select CPHQ Exam </a:t>
            </a:r>
          </a:p>
          <a:p>
            <a:pPr lvl="1">
              <a:lnSpc>
                <a:spcPct val="90000"/>
              </a:lnSpc>
            </a:pPr>
            <a:r>
              <a:rPr lang="en-US" sz="2400" dirty="0" smtClean="0"/>
              <a:t>Complete the application</a:t>
            </a:r>
          </a:p>
          <a:p>
            <a:pPr lvl="1">
              <a:lnSpc>
                <a:spcPct val="90000"/>
              </a:lnSpc>
            </a:pPr>
            <a:r>
              <a:rPr lang="en-US" sz="2400" dirty="0" smtClean="0"/>
              <a:t>Pay the fee for the exam</a:t>
            </a:r>
          </a:p>
          <a:p>
            <a:pPr lvl="2">
              <a:lnSpc>
                <a:spcPct val="90000"/>
              </a:lnSpc>
            </a:pPr>
            <a:r>
              <a:rPr lang="en-US" sz="2400" dirty="0" smtClean="0">
                <a:solidFill>
                  <a:srgbClr val="FF0000"/>
                </a:solidFill>
              </a:rPr>
              <a:t>Non-Member    $469 </a:t>
            </a:r>
            <a:r>
              <a:rPr lang="en-US" sz="2400" dirty="0">
                <a:solidFill>
                  <a:srgbClr val="FF0000"/>
                </a:solidFill>
              </a:rPr>
              <a:t> </a:t>
            </a:r>
            <a:r>
              <a:rPr lang="en-US" sz="2400" dirty="0" smtClean="0">
                <a:solidFill>
                  <a:srgbClr val="FF0000"/>
                </a:solidFill>
              </a:rPr>
              <a:t>($494 if by check)</a:t>
            </a:r>
          </a:p>
          <a:p>
            <a:pPr lvl="2">
              <a:lnSpc>
                <a:spcPct val="90000"/>
              </a:lnSpc>
            </a:pPr>
            <a:r>
              <a:rPr lang="en-US" sz="2400" dirty="0" smtClean="0">
                <a:solidFill>
                  <a:srgbClr val="FF0000"/>
                </a:solidFill>
              </a:rPr>
              <a:t>NAHQ Members  $399  ($424 if by check)</a:t>
            </a:r>
          </a:p>
          <a:p>
            <a:pPr lvl="2">
              <a:lnSpc>
                <a:spcPct val="90000"/>
              </a:lnSpc>
            </a:pPr>
            <a:endParaRPr lang="en-US" sz="2400" dirty="0" smtClean="0"/>
          </a:p>
          <a:p>
            <a:pPr lvl="1">
              <a:lnSpc>
                <a:spcPct val="90000"/>
              </a:lnSpc>
            </a:pPr>
            <a:r>
              <a:rPr lang="en-US" dirty="0" smtClean="0"/>
              <a:t>Will receive an email from PSI about 10 business days later with instructions on how to schedule the exam</a:t>
            </a:r>
          </a:p>
          <a:p>
            <a:pPr lvl="1">
              <a:lnSpc>
                <a:spcPct val="90000"/>
              </a:lnSpc>
            </a:pPr>
            <a:r>
              <a:rPr lang="en-US" sz="2400" dirty="0" smtClean="0"/>
              <a:t>Need to schedule &amp; sit for exam </a:t>
            </a:r>
            <a:r>
              <a:rPr lang="en-US" sz="2400" u="sng" dirty="0" smtClean="0">
                <a:solidFill>
                  <a:srgbClr val="FF0000"/>
                </a:solidFill>
              </a:rPr>
              <a:t>w/in 90 of payment</a:t>
            </a:r>
          </a:p>
          <a:p>
            <a:pPr eaLnBrk="1" hangingPunct="1">
              <a:lnSpc>
                <a:spcPct val="90000"/>
              </a:lnSpc>
            </a:pPr>
            <a:endParaRPr lang="en-US" sz="2800" dirty="0" smtClean="0"/>
          </a:p>
        </p:txBody>
      </p:sp>
      <p:sp>
        <p:nvSpPr>
          <p:cNvPr id="15362" name="Slide Number Placeholder 5"/>
          <p:cNvSpPr>
            <a:spLocks noGrp="1"/>
          </p:cNvSpPr>
          <p:nvPr>
            <p:ph type="sldNum" sz="quarter" idx="12"/>
          </p:nvPr>
        </p:nvSpPr>
        <p:spPr>
          <a:xfrm>
            <a:off x="-1524000" y="152400"/>
            <a:ext cx="2133600" cy="365125"/>
          </a:xfrm>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7B359AF-D2B6-48FD-87E9-C603520ECC26}" type="slidenum">
              <a:rPr lang="en-US" sz="1400"/>
              <a:pPr eaLnBrk="1" hangingPunct="1"/>
              <a:t>17</a:t>
            </a:fld>
            <a:endParaRPr lang="en-US" sz="1400" dirty="0"/>
          </a:p>
        </p:txBody>
      </p:sp>
      <p:pic>
        <p:nvPicPr>
          <p:cNvPr id="2" name="Picture 2" descr="C:\Users\susan\AppData\Local\Microsoft\Windows\Temporary Internet Files\Content.IE5\WBMXCMZ4\MC90028197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1238" y="1600201"/>
            <a:ext cx="1611637" cy="152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510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141" y="533400"/>
            <a:ext cx="8229600" cy="1143000"/>
          </a:xfrm>
        </p:spPr>
        <p:txBody>
          <a:bodyPr/>
          <a:lstStyle/>
          <a:p>
            <a:r>
              <a:rPr lang="en-US" dirty="0"/>
              <a:t>Test Taking Tips</a:t>
            </a:r>
          </a:p>
        </p:txBody>
      </p:sp>
      <p:sp>
        <p:nvSpPr>
          <p:cNvPr id="3" name="Content Placeholder 2"/>
          <p:cNvSpPr>
            <a:spLocks noGrp="1"/>
          </p:cNvSpPr>
          <p:nvPr>
            <p:ph idx="1"/>
          </p:nvPr>
        </p:nvSpPr>
        <p:spPr/>
        <p:txBody>
          <a:bodyPr>
            <a:normAutofit/>
          </a:bodyPr>
          <a:lstStyle/>
          <a:p>
            <a:pPr>
              <a:lnSpc>
                <a:spcPct val="90000"/>
              </a:lnSpc>
            </a:pPr>
            <a:r>
              <a:rPr lang="en-US" dirty="0"/>
              <a:t>Testing centers are typically located in PSI Test </a:t>
            </a:r>
            <a:r>
              <a:rPr lang="en-US" dirty="0" smtClean="0"/>
              <a:t>Centers located throughout the US</a:t>
            </a:r>
          </a:p>
          <a:p>
            <a:pPr>
              <a:lnSpc>
                <a:spcPct val="90000"/>
              </a:lnSpc>
            </a:pPr>
            <a:endParaRPr lang="en-US" dirty="0" smtClean="0"/>
          </a:p>
          <a:p>
            <a:pPr>
              <a:lnSpc>
                <a:spcPct val="90000"/>
              </a:lnSpc>
            </a:pPr>
            <a:r>
              <a:rPr lang="en-US" dirty="0" smtClean="0"/>
              <a:t>Reschedule once at no charge within the eligibility window </a:t>
            </a:r>
          </a:p>
          <a:p>
            <a:pPr>
              <a:lnSpc>
                <a:spcPct val="90000"/>
              </a:lnSpc>
            </a:pPr>
            <a:endParaRPr lang="en-US" dirty="0" smtClean="0"/>
          </a:p>
          <a:p>
            <a:r>
              <a:rPr lang="en-US" dirty="0"/>
              <a:t>If you need to reschedule, must do it </a:t>
            </a:r>
            <a:r>
              <a:rPr lang="en-US" u="sng" dirty="0"/>
              <a:t>at least 2 business days (by 3pm) </a:t>
            </a:r>
            <a:r>
              <a:rPr lang="en-US" dirty="0"/>
              <a:t>before the test date</a:t>
            </a:r>
          </a:p>
          <a:p>
            <a:pPr lvl="1"/>
            <a:r>
              <a:rPr lang="en-US" dirty="0"/>
              <a:t>PSI – 888-519-9901</a:t>
            </a:r>
          </a:p>
          <a:p>
            <a:pPr>
              <a:lnSpc>
                <a:spcPct val="90000"/>
              </a:lnSpc>
            </a:pPr>
            <a:endParaRPr lang="en-US" dirty="0" smtClean="0"/>
          </a:p>
        </p:txBody>
      </p:sp>
      <p:sp>
        <p:nvSpPr>
          <p:cNvPr id="4" name="Slide Number Placeholder 3"/>
          <p:cNvSpPr>
            <a:spLocks noGrp="1"/>
          </p:cNvSpPr>
          <p:nvPr>
            <p:ph type="sldNum" sz="quarter" idx="12"/>
          </p:nvPr>
        </p:nvSpPr>
        <p:spPr>
          <a:xfrm>
            <a:off x="-1219200" y="228600"/>
            <a:ext cx="2133600" cy="365125"/>
          </a:xfrm>
        </p:spPr>
        <p:txBody>
          <a:bodyPr/>
          <a:lstStyle/>
          <a:p>
            <a:fld id="{8EE79CA8-EA81-4FF9-8DC4-E684DB8FDFFD}" type="slidenum">
              <a:rPr lang="en-US" smtClean="0"/>
              <a:pPr/>
              <a:t>18</a:t>
            </a:fld>
            <a:endParaRPr lang="en-US" dirty="0"/>
          </a:p>
        </p:txBody>
      </p:sp>
      <p:pic>
        <p:nvPicPr>
          <p:cNvPr id="12290" name="Picture 2" descr="C:\Users\susan\AppData\Local\Microsoft\Windows\Temporary Internet Files\Content.IE5\WBMXCMZ4\MC90028197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1800" y="457200"/>
            <a:ext cx="1205941" cy="1142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5406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762000" y="609600"/>
            <a:ext cx="7543800" cy="990600"/>
          </a:xfrm>
        </p:spPr>
        <p:txBody>
          <a:bodyPr/>
          <a:lstStyle/>
          <a:p>
            <a:r>
              <a:rPr lang="en-US" dirty="0"/>
              <a:t>Test Taking Tips</a:t>
            </a:r>
            <a:endParaRPr lang="en-US" sz="3200" dirty="0" smtClean="0"/>
          </a:p>
        </p:txBody>
      </p:sp>
      <p:sp>
        <p:nvSpPr>
          <p:cNvPr id="16388" name="Rectangle 3"/>
          <p:cNvSpPr>
            <a:spLocks noGrp="1" noChangeArrowheads="1"/>
          </p:cNvSpPr>
          <p:nvPr>
            <p:ph idx="1"/>
          </p:nvPr>
        </p:nvSpPr>
        <p:spPr/>
        <p:txBody>
          <a:bodyPr>
            <a:normAutofit fontScale="92500"/>
          </a:bodyPr>
          <a:lstStyle/>
          <a:p>
            <a:pPr>
              <a:lnSpc>
                <a:spcPct val="90000"/>
              </a:lnSpc>
            </a:pPr>
            <a:r>
              <a:rPr lang="en-US" dirty="0" smtClean="0"/>
              <a:t>Times </a:t>
            </a:r>
            <a:r>
              <a:rPr lang="en-US" dirty="0"/>
              <a:t>for test are 9am or 1:30pm &amp; days vary by </a:t>
            </a:r>
            <a:r>
              <a:rPr lang="en-US" dirty="0" smtClean="0"/>
              <a:t>location</a:t>
            </a:r>
          </a:p>
          <a:p>
            <a:pPr>
              <a:lnSpc>
                <a:spcPct val="90000"/>
              </a:lnSpc>
            </a:pPr>
            <a:endParaRPr lang="en-US" dirty="0"/>
          </a:p>
          <a:p>
            <a:pPr>
              <a:lnSpc>
                <a:spcPct val="90000"/>
              </a:lnSpc>
            </a:pPr>
            <a:r>
              <a:rPr lang="en-US" dirty="0"/>
              <a:t>You have 3 hours to take the exam.</a:t>
            </a:r>
          </a:p>
          <a:p>
            <a:pPr>
              <a:lnSpc>
                <a:spcPct val="90000"/>
              </a:lnSpc>
            </a:pPr>
            <a:endParaRPr lang="en-US" dirty="0"/>
          </a:p>
          <a:p>
            <a:pPr>
              <a:lnSpc>
                <a:spcPct val="90000"/>
              </a:lnSpc>
            </a:pPr>
            <a:r>
              <a:rPr lang="en-US" dirty="0"/>
              <a:t>If 15 minutes or more late – will not be able to enter</a:t>
            </a:r>
          </a:p>
          <a:p>
            <a:endParaRPr lang="en-US" dirty="0"/>
          </a:p>
          <a:p>
            <a:pPr eaLnBrk="1" hangingPunct="1"/>
            <a:r>
              <a:rPr lang="en-US" dirty="0" smtClean="0"/>
              <a:t>Relax the night before.  If you don’t know it by then, you don’t know it.</a:t>
            </a:r>
          </a:p>
          <a:p>
            <a:pPr eaLnBrk="1" hangingPunct="1"/>
            <a:endParaRPr lang="en-US" dirty="0" smtClean="0"/>
          </a:p>
          <a:p>
            <a:pPr eaLnBrk="1" hangingPunct="1"/>
            <a:r>
              <a:rPr lang="en-US" dirty="0" smtClean="0"/>
              <a:t>Allow plenty of time for traveling to test destination</a:t>
            </a:r>
          </a:p>
          <a:p>
            <a:pPr eaLnBrk="1" hangingPunct="1"/>
            <a:endParaRPr lang="en-US" dirty="0" smtClean="0"/>
          </a:p>
          <a:p>
            <a:endParaRPr lang="en-US" dirty="0"/>
          </a:p>
        </p:txBody>
      </p:sp>
      <p:sp>
        <p:nvSpPr>
          <p:cNvPr id="16386" name="Slide Number Placeholder 5"/>
          <p:cNvSpPr>
            <a:spLocks noGrp="1"/>
          </p:cNvSpPr>
          <p:nvPr>
            <p:ph type="sldNum" sz="quarter" idx="12"/>
          </p:nvPr>
        </p:nvSpPr>
        <p:spPr>
          <a:xfrm>
            <a:off x="-1600200" y="228600"/>
            <a:ext cx="2133600" cy="365125"/>
          </a:xfrm>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745ADE2-F349-49AC-84DA-AD06C71B5E15}" type="slidenum">
              <a:rPr lang="en-US" sz="1400"/>
              <a:pPr eaLnBrk="1" hangingPunct="1"/>
              <a:t>19</a:t>
            </a:fld>
            <a:endParaRPr lang="en-US" sz="1400" dirty="0"/>
          </a:p>
        </p:txBody>
      </p:sp>
      <p:pic>
        <p:nvPicPr>
          <p:cNvPr id="13314" name="Picture 2" descr="C:\Users\susan\AppData\Local\Microsoft\Windows\Temporary Internet Files\Content.IE5\WBMXCMZ4\MC90028197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43992" y="533400"/>
            <a:ext cx="981585" cy="929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9985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Questions Always Asked</a:t>
            </a:r>
            <a:endParaRPr lang="en-US" dirty="0"/>
          </a:p>
        </p:txBody>
      </p:sp>
      <p:sp>
        <p:nvSpPr>
          <p:cNvPr id="3" name="Content Placeholder 2"/>
          <p:cNvSpPr>
            <a:spLocks noGrp="1"/>
          </p:cNvSpPr>
          <p:nvPr>
            <p:ph idx="1"/>
          </p:nvPr>
        </p:nvSpPr>
        <p:spPr/>
        <p:txBody>
          <a:bodyPr/>
          <a:lstStyle/>
          <a:p>
            <a:endParaRPr lang="en-US" dirty="0" smtClean="0"/>
          </a:p>
          <a:p>
            <a:r>
              <a:rPr lang="en-US" sz="3200" dirty="0" smtClean="0"/>
              <a:t>What is the passing score?</a:t>
            </a:r>
          </a:p>
          <a:p>
            <a:endParaRPr lang="en-US" dirty="0"/>
          </a:p>
          <a:p>
            <a:endParaRPr lang="en-US" dirty="0" smtClean="0"/>
          </a:p>
          <a:p>
            <a:r>
              <a:rPr lang="en-US" sz="3200" dirty="0" smtClean="0"/>
              <a:t>How many pass the test the first time?</a:t>
            </a:r>
            <a:endParaRPr lang="en-US" sz="3200" dirty="0"/>
          </a:p>
        </p:txBody>
      </p:sp>
      <p:pic>
        <p:nvPicPr>
          <p:cNvPr id="4" name="Picture 2" descr="C:\Users\susan\AppData\Local\Microsoft\Windows\Temporary Internet Files\Content.IE5\WBMXCMZ4\MC90028197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72400" y="5638800"/>
            <a:ext cx="981585" cy="929792"/>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7D920B48-7736-4135-ADE9-96D3F58DA1C4}" type="slidenum">
              <a:rPr lang="en-US" smtClean="0"/>
              <a:t>20</a:t>
            </a:fld>
            <a:endParaRPr lang="en-US" dirty="0"/>
          </a:p>
        </p:txBody>
      </p:sp>
    </p:spTree>
    <p:extLst>
      <p:ext uri="{BB962C8B-B14F-4D97-AF65-F5344CB8AC3E}">
        <p14:creationId xmlns:p14="http://schemas.microsoft.com/office/powerpoint/2010/main" val="13017756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D920B48-7736-4135-ADE9-96D3F58DA1C4}" type="slidenum">
              <a:rPr lang="en-US" smtClean="0"/>
              <a:t>21</a:t>
            </a:fld>
            <a:endParaRPr lang="en-US" dirty="0"/>
          </a:p>
        </p:txBody>
      </p:sp>
      <p:pic>
        <p:nvPicPr>
          <p:cNvPr id="2051"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04382" y="609601"/>
            <a:ext cx="7335236"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2873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457200" y="457200"/>
            <a:ext cx="8229600" cy="990600"/>
          </a:xfrm>
        </p:spPr>
        <p:txBody>
          <a:bodyPr/>
          <a:lstStyle/>
          <a:p>
            <a:pPr eaLnBrk="1" hangingPunct="1"/>
            <a:r>
              <a:rPr lang="en-US" dirty="0" smtClean="0"/>
              <a:t>At Your Test Site!</a:t>
            </a:r>
          </a:p>
        </p:txBody>
      </p:sp>
      <p:sp>
        <p:nvSpPr>
          <p:cNvPr id="18436" name="Rectangle 3"/>
          <p:cNvSpPr>
            <a:spLocks noGrp="1" noChangeArrowheads="1"/>
          </p:cNvSpPr>
          <p:nvPr>
            <p:ph idx="1"/>
          </p:nvPr>
        </p:nvSpPr>
        <p:spPr>
          <a:xfrm>
            <a:off x="457200" y="1524000"/>
            <a:ext cx="8229600" cy="4983163"/>
          </a:xfrm>
        </p:spPr>
        <p:txBody>
          <a:bodyPr>
            <a:normAutofit/>
          </a:bodyPr>
          <a:lstStyle/>
          <a:p>
            <a:pPr eaLnBrk="1" hangingPunct="1"/>
            <a:r>
              <a:rPr lang="en-US" dirty="0" smtClean="0"/>
              <a:t>Identification is checked – need 2 IDs</a:t>
            </a:r>
          </a:p>
          <a:p>
            <a:pPr lvl="1"/>
            <a:r>
              <a:rPr lang="en-US" sz="2000" u="sng" dirty="0" smtClean="0">
                <a:solidFill>
                  <a:srgbClr val="FF0000"/>
                </a:solidFill>
              </a:rPr>
              <a:t>MUST </a:t>
            </a:r>
            <a:r>
              <a:rPr lang="en-US" sz="2000" u="sng" dirty="0">
                <a:solidFill>
                  <a:srgbClr val="FF0000"/>
                </a:solidFill>
              </a:rPr>
              <a:t>have </a:t>
            </a:r>
            <a:r>
              <a:rPr lang="en-US" sz="2000" u="sng" dirty="0" smtClean="0">
                <a:solidFill>
                  <a:srgbClr val="FF0000"/>
                </a:solidFill>
              </a:rPr>
              <a:t>one of the following</a:t>
            </a:r>
            <a:r>
              <a:rPr lang="en-US" sz="2000" dirty="0" smtClean="0">
                <a:solidFill>
                  <a:srgbClr val="FF0000"/>
                </a:solidFill>
              </a:rPr>
              <a:t>:</a:t>
            </a:r>
          </a:p>
          <a:p>
            <a:pPr lvl="2"/>
            <a:r>
              <a:rPr lang="en-US" sz="2000" dirty="0" smtClean="0"/>
              <a:t>Drivers license with picture</a:t>
            </a:r>
          </a:p>
          <a:p>
            <a:pPr lvl="2"/>
            <a:r>
              <a:rPr lang="en-US" sz="2000" dirty="0" smtClean="0"/>
              <a:t>State Identification card with picture</a:t>
            </a:r>
          </a:p>
          <a:p>
            <a:pPr lvl="2"/>
            <a:r>
              <a:rPr lang="en-US" sz="2000" dirty="0" smtClean="0"/>
              <a:t>Passport</a:t>
            </a:r>
          </a:p>
          <a:p>
            <a:pPr lvl="2"/>
            <a:r>
              <a:rPr lang="en-US" sz="2000" dirty="0" smtClean="0"/>
              <a:t>Military ID with picture</a:t>
            </a:r>
          </a:p>
          <a:p>
            <a:pPr lvl="1"/>
            <a:r>
              <a:rPr lang="en-US" sz="2000" u="sng" dirty="0" smtClean="0">
                <a:solidFill>
                  <a:srgbClr val="FF0000"/>
                </a:solidFill>
              </a:rPr>
              <a:t>Other ID must have your name and signature</a:t>
            </a:r>
          </a:p>
          <a:p>
            <a:pPr lvl="2"/>
            <a:r>
              <a:rPr lang="en-US" sz="2000" dirty="0" smtClean="0"/>
              <a:t>Credit card with signature</a:t>
            </a:r>
          </a:p>
          <a:p>
            <a:pPr lvl="2"/>
            <a:r>
              <a:rPr lang="en-US" sz="2000" dirty="0" smtClean="0"/>
              <a:t>Student ID with signature</a:t>
            </a:r>
          </a:p>
          <a:p>
            <a:pPr lvl="2"/>
            <a:r>
              <a:rPr lang="en-US" sz="2000" dirty="0" smtClean="0"/>
              <a:t>Etc.</a:t>
            </a:r>
          </a:p>
          <a:p>
            <a:r>
              <a:rPr lang="en-US" dirty="0" smtClean="0"/>
              <a:t>Name must be exactly the same on both identification cards</a:t>
            </a:r>
          </a:p>
        </p:txBody>
      </p:sp>
      <p:sp>
        <p:nvSpPr>
          <p:cNvPr id="18434" name="Slide Number Placeholder 5"/>
          <p:cNvSpPr>
            <a:spLocks noGrp="1"/>
          </p:cNvSpPr>
          <p:nvPr>
            <p:ph type="sldNum" sz="quarter" idx="12"/>
          </p:nvPr>
        </p:nvSpPr>
        <p:spPr>
          <a:xfrm>
            <a:off x="-1447800" y="152400"/>
            <a:ext cx="2133600" cy="365125"/>
          </a:xfrm>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CB527F3-14B3-4EF0-B028-04873B364C47}" type="slidenum">
              <a:rPr lang="en-US" sz="1400"/>
              <a:pPr eaLnBrk="1" hangingPunct="1"/>
              <a:t>22</a:t>
            </a:fld>
            <a:endParaRPr lang="en-US" sz="1400" dirty="0"/>
          </a:p>
        </p:txBody>
      </p:sp>
      <p:pic>
        <p:nvPicPr>
          <p:cNvPr id="17411" name="Picture 3" descr="C:\Users\susan\AppData\Local\Microsoft\Windows\Temporary Internet Files\Content.IE5\WBMXCMZ4\MC90028197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9296" y="1981200"/>
            <a:ext cx="1255623" cy="1189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0069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66800"/>
          </a:xfrm>
        </p:spPr>
        <p:txBody>
          <a:bodyPr/>
          <a:lstStyle/>
          <a:p>
            <a:r>
              <a:rPr lang="en-US" dirty="0"/>
              <a:t>At Your Test Site!</a:t>
            </a:r>
          </a:p>
        </p:txBody>
      </p:sp>
      <p:sp>
        <p:nvSpPr>
          <p:cNvPr id="3" name="Content Placeholder 2"/>
          <p:cNvSpPr>
            <a:spLocks noGrp="1"/>
          </p:cNvSpPr>
          <p:nvPr>
            <p:ph idx="1"/>
          </p:nvPr>
        </p:nvSpPr>
        <p:spPr>
          <a:xfrm>
            <a:off x="381000" y="1676400"/>
            <a:ext cx="8229600" cy="4906963"/>
          </a:xfrm>
        </p:spPr>
        <p:txBody>
          <a:bodyPr/>
          <a:lstStyle/>
          <a:p>
            <a:r>
              <a:rPr lang="en-US" sz="2800" dirty="0"/>
              <a:t>Log in </a:t>
            </a:r>
            <a:endParaRPr lang="en-US" sz="2800" dirty="0" smtClean="0"/>
          </a:p>
          <a:p>
            <a:endParaRPr lang="en-US" sz="2800" dirty="0"/>
          </a:p>
          <a:p>
            <a:r>
              <a:rPr lang="en-US" sz="2800" dirty="0"/>
              <a:t>Take your own picture </a:t>
            </a:r>
          </a:p>
          <a:p>
            <a:pPr lvl="1"/>
            <a:r>
              <a:rPr lang="en-US" sz="2000" dirty="0"/>
              <a:t>Picture appears on Score </a:t>
            </a:r>
            <a:r>
              <a:rPr lang="en-US" sz="2000" dirty="0" smtClean="0"/>
              <a:t>Report</a:t>
            </a:r>
          </a:p>
          <a:p>
            <a:pPr lvl="1"/>
            <a:endParaRPr lang="en-US" sz="2000" dirty="0"/>
          </a:p>
          <a:p>
            <a:r>
              <a:rPr lang="en-US" sz="2800" dirty="0"/>
              <a:t>15 minute pre-test to familiarize with the keyboard and questions</a:t>
            </a:r>
            <a:r>
              <a:rPr lang="en-US" sz="2800" dirty="0" smtClean="0"/>
              <a:t>.</a:t>
            </a:r>
          </a:p>
          <a:p>
            <a:endParaRPr lang="en-US" sz="2800" dirty="0" smtClean="0"/>
          </a:p>
          <a:p>
            <a:r>
              <a:rPr lang="en-US" sz="2800" dirty="0"/>
              <a:t>Begin the exam - 3 hours to complete 140 questions </a:t>
            </a:r>
          </a:p>
          <a:p>
            <a:endParaRPr lang="en-US" sz="2800" dirty="0"/>
          </a:p>
          <a:p>
            <a:endParaRPr lang="en-US" dirty="0"/>
          </a:p>
        </p:txBody>
      </p:sp>
      <p:pic>
        <p:nvPicPr>
          <p:cNvPr id="18434" name="Picture 2" descr="C:\Users\susan\AppData\Local\Microsoft\Windows\Temporary Internet Files\Content.IE5\TU032A88\MC90008903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75410" y="1447800"/>
            <a:ext cx="1587871" cy="152400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7D920B48-7736-4135-ADE9-96D3F58DA1C4}" type="slidenum">
              <a:rPr lang="en-US" smtClean="0"/>
              <a:t>23</a:t>
            </a:fld>
            <a:endParaRPr lang="en-US" dirty="0"/>
          </a:p>
        </p:txBody>
      </p:sp>
    </p:spTree>
    <p:extLst>
      <p:ext uri="{BB962C8B-B14F-4D97-AF65-F5344CB8AC3E}">
        <p14:creationId xmlns:p14="http://schemas.microsoft.com/office/powerpoint/2010/main" val="9253917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457200" y="457200"/>
            <a:ext cx="8229600" cy="990600"/>
          </a:xfrm>
        </p:spPr>
        <p:txBody>
          <a:bodyPr/>
          <a:lstStyle/>
          <a:p>
            <a:r>
              <a:rPr lang="en-US" dirty="0"/>
              <a:t>At Your Test Site!</a:t>
            </a:r>
            <a:endParaRPr lang="en-US" sz="3200" dirty="0" smtClean="0"/>
          </a:p>
        </p:txBody>
      </p:sp>
      <p:sp>
        <p:nvSpPr>
          <p:cNvPr id="20484" name="Rectangle 3"/>
          <p:cNvSpPr>
            <a:spLocks noGrp="1" noChangeArrowheads="1"/>
          </p:cNvSpPr>
          <p:nvPr>
            <p:ph idx="1"/>
          </p:nvPr>
        </p:nvSpPr>
        <p:spPr>
          <a:xfrm>
            <a:off x="381000" y="1600200"/>
            <a:ext cx="8229600" cy="4906963"/>
          </a:xfrm>
        </p:spPr>
        <p:txBody>
          <a:bodyPr>
            <a:normAutofit lnSpcReduction="10000"/>
          </a:bodyPr>
          <a:lstStyle/>
          <a:p>
            <a:pPr>
              <a:lnSpc>
                <a:spcPct val="90000"/>
              </a:lnSpc>
            </a:pPr>
            <a:r>
              <a:rPr lang="en-US" sz="2800" dirty="0"/>
              <a:t>Evaluation questions - </a:t>
            </a:r>
          </a:p>
          <a:p>
            <a:pPr lvl="1">
              <a:lnSpc>
                <a:spcPct val="90000"/>
              </a:lnSpc>
            </a:pPr>
            <a:r>
              <a:rPr lang="en-US" sz="2400" dirty="0"/>
              <a:t>After the exam, not part of 3 hour limit</a:t>
            </a:r>
          </a:p>
          <a:p>
            <a:pPr lvl="1">
              <a:lnSpc>
                <a:spcPct val="90000"/>
              </a:lnSpc>
            </a:pPr>
            <a:r>
              <a:rPr lang="en-US" sz="2400" dirty="0"/>
              <a:t>You can not re-enter exam after entering this section!</a:t>
            </a:r>
          </a:p>
          <a:p>
            <a:pPr eaLnBrk="1" hangingPunct="1"/>
            <a:endParaRPr lang="en-US" dirty="0" smtClean="0"/>
          </a:p>
          <a:p>
            <a:pPr eaLnBrk="1" hangingPunct="1"/>
            <a:r>
              <a:rPr lang="en-US" sz="2800" dirty="0" smtClean="0"/>
              <a:t>Finish the evaluation</a:t>
            </a:r>
            <a:br>
              <a:rPr lang="en-US" sz="2800" dirty="0" smtClean="0"/>
            </a:br>
            <a:endParaRPr lang="en-US" sz="2800" dirty="0" smtClean="0"/>
          </a:p>
          <a:p>
            <a:pPr eaLnBrk="1" hangingPunct="1"/>
            <a:r>
              <a:rPr lang="en-US" sz="2800" dirty="0" smtClean="0"/>
              <a:t>Exit the system</a:t>
            </a:r>
            <a:br>
              <a:rPr lang="en-US" sz="2800" dirty="0" smtClean="0"/>
            </a:br>
            <a:endParaRPr lang="en-US" sz="2800" dirty="0" smtClean="0"/>
          </a:p>
          <a:p>
            <a:pPr eaLnBrk="1" hangingPunct="1"/>
            <a:r>
              <a:rPr lang="en-US" sz="2800" dirty="0" smtClean="0"/>
              <a:t>Receive Score Report from proctor</a:t>
            </a:r>
            <a:br>
              <a:rPr lang="en-US" sz="2800" dirty="0" smtClean="0"/>
            </a:br>
            <a:endParaRPr lang="en-US" sz="2800" dirty="0" smtClean="0"/>
          </a:p>
          <a:p>
            <a:pPr eaLnBrk="1" hangingPunct="1"/>
            <a:r>
              <a:rPr lang="en-US" sz="2800" dirty="0" smtClean="0"/>
              <a:t>Total time - 3 1/2 to 4 hours</a:t>
            </a:r>
          </a:p>
        </p:txBody>
      </p:sp>
      <p:sp>
        <p:nvSpPr>
          <p:cNvPr id="20482" name="Slide Number Placeholder 5"/>
          <p:cNvSpPr>
            <a:spLocks noGrp="1"/>
          </p:cNvSpPr>
          <p:nvPr>
            <p:ph type="sldNum" sz="quarter" idx="12"/>
          </p:nvPr>
        </p:nvSpPr>
        <p:spPr>
          <a:xfrm>
            <a:off x="-1524000" y="33251"/>
            <a:ext cx="2133600" cy="365125"/>
          </a:xfrm>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2FEC594-2E6C-4159-98DC-218561A15B24}" type="slidenum">
              <a:rPr lang="en-US" sz="1400"/>
              <a:pPr eaLnBrk="1" hangingPunct="1"/>
              <a:t>24</a:t>
            </a:fld>
            <a:endParaRPr lang="en-US" sz="1400" dirty="0"/>
          </a:p>
        </p:txBody>
      </p:sp>
      <p:pic>
        <p:nvPicPr>
          <p:cNvPr id="19458" name="Picture 2" descr="C:\Users\susan\AppData\Local\Microsoft\Windows\Temporary Internet Files\Content.IE5\TU032A88\MC90008903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0" y="3681222"/>
            <a:ext cx="1795882" cy="1723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36192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457200" y="228600"/>
            <a:ext cx="8229600" cy="1219200"/>
          </a:xfrm>
        </p:spPr>
        <p:txBody>
          <a:bodyPr/>
          <a:lstStyle/>
          <a:p>
            <a:pPr eaLnBrk="1" hangingPunct="1"/>
            <a:r>
              <a:rPr lang="en-US" dirty="0" smtClean="0"/>
              <a:t>And Then…...</a:t>
            </a:r>
          </a:p>
        </p:txBody>
      </p:sp>
      <p:sp>
        <p:nvSpPr>
          <p:cNvPr id="22532" name="Rectangle 3"/>
          <p:cNvSpPr>
            <a:spLocks noGrp="1" noChangeArrowheads="1"/>
          </p:cNvSpPr>
          <p:nvPr>
            <p:ph idx="1"/>
          </p:nvPr>
        </p:nvSpPr>
        <p:spPr>
          <a:xfrm>
            <a:off x="457200" y="1752910"/>
            <a:ext cx="8229600" cy="4754563"/>
          </a:xfrm>
        </p:spPr>
        <p:txBody>
          <a:bodyPr>
            <a:normAutofit fontScale="92500" lnSpcReduction="10000"/>
          </a:bodyPr>
          <a:lstStyle/>
          <a:p>
            <a:pPr eaLnBrk="1" hangingPunct="1"/>
            <a:r>
              <a:rPr lang="en-US" sz="2800" dirty="0" smtClean="0"/>
              <a:t>HQCB will mail you a letter &amp; packet of information about 1 month following the month in which you took the test</a:t>
            </a:r>
          </a:p>
          <a:p>
            <a:pPr eaLnBrk="1" hangingPunct="1"/>
            <a:r>
              <a:rPr lang="en-US" sz="2800" dirty="0" smtClean="0"/>
              <a:t>For example:</a:t>
            </a:r>
          </a:p>
          <a:p>
            <a:pPr lvl="1"/>
            <a:r>
              <a:rPr lang="en-US" sz="2400" dirty="0" smtClean="0"/>
              <a:t>If exam is taken Feb 15</a:t>
            </a:r>
            <a:r>
              <a:rPr lang="en-US" sz="2400" baseline="30000" dirty="0" smtClean="0"/>
              <a:t>th</a:t>
            </a:r>
            <a:r>
              <a:rPr lang="en-US" sz="2400" dirty="0" smtClean="0"/>
              <a:t>, then expect letter &amp; packet at the end of March or  beginning of April</a:t>
            </a:r>
          </a:p>
          <a:p>
            <a:pPr lvl="2"/>
            <a:r>
              <a:rPr lang="en-US" sz="2400" dirty="0" smtClean="0"/>
              <a:t>ID card</a:t>
            </a:r>
          </a:p>
          <a:p>
            <a:pPr lvl="2"/>
            <a:r>
              <a:rPr lang="en-US" sz="2400" dirty="0" smtClean="0"/>
              <a:t>Certificate</a:t>
            </a:r>
          </a:p>
          <a:p>
            <a:pPr lvl="2"/>
            <a:r>
              <a:rPr lang="en-US" sz="2400" dirty="0" smtClean="0"/>
              <a:t>CPHQ Pin</a:t>
            </a:r>
          </a:p>
          <a:p>
            <a:pPr lvl="1"/>
            <a:endParaRPr lang="en-US" sz="2400" dirty="0"/>
          </a:p>
          <a:p>
            <a:r>
              <a:rPr lang="en-US" sz="2800" dirty="0"/>
              <a:t>You </a:t>
            </a:r>
            <a:r>
              <a:rPr lang="en-US" sz="2800" u="sng" dirty="0">
                <a:solidFill>
                  <a:srgbClr val="FF0000"/>
                </a:solidFill>
              </a:rPr>
              <a:t>may not use the </a:t>
            </a:r>
            <a:r>
              <a:rPr lang="en-US" sz="2800" u="sng" dirty="0" smtClean="0">
                <a:solidFill>
                  <a:srgbClr val="FF0000"/>
                </a:solidFill>
              </a:rPr>
              <a:t>CPHQ credential </a:t>
            </a:r>
            <a:r>
              <a:rPr lang="en-US" sz="2800" dirty="0"/>
              <a:t>until you receive your official documentation.</a:t>
            </a:r>
            <a:endParaRPr lang="en-US" sz="2400" dirty="0" smtClean="0"/>
          </a:p>
          <a:p>
            <a:pPr eaLnBrk="1" hangingPunct="1"/>
            <a:endParaRPr lang="en-US" dirty="0"/>
          </a:p>
          <a:p>
            <a:pPr eaLnBrk="1" hangingPunct="1"/>
            <a:endParaRPr lang="en-US" dirty="0" smtClean="0"/>
          </a:p>
        </p:txBody>
      </p:sp>
      <p:sp>
        <p:nvSpPr>
          <p:cNvPr id="22530" name="Slide Number Placeholder 5"/>
          <p:cNvSpPr>
            <a:spLocks noGrp="1"/>
          </p:cNvSpPr>
          <p:nvPr>
            <p:ph type="sldNum" sz="quarter" idx="12"/>
          </p:nvPr>
        </p:nvSpPr>
        <p:spPr>
          <a:xfrm>
            <a:off x="-1295400" y="152400"/>
            <a:ext cx="2133600" cy="365125"/>
          </a:xfrm>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559960E-3A78-4472-8FD0-3326B4AF4A7A}" type="slidenum">
              <a:rPr lang="en-US" sz="1400"/>
              <a:pPr eaLnBrk="1" hangingPunct="1"/>
              <a:t>25</a:t>
            </a:fld>
            <a:endParaRPr lang="en-US" sz="1400" dirty="0"/>
          </a:p>
        </p:txBody>
      </p:sp>
      <p:pic>
        <p:nvPicPr>
          <p:cNvPr id="20482" name="Picture 2" descr="C:\Users\susan\AppData\Local\Microsoft\Windows\Temporary Internet Files\Content.IE5\WBMXCMZ4\MC90028197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228600"/>
            <a:ext cx="1802282" cy="1707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58910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You Pass the Exam</a:t>
            </a:r>
            <a:endParaRPr lang="en-US" dirty="0"/>
          </a:p>
        </p:txBody>
      </p:sp>
      <p:sp>
        <p:nvSpPr>
          <p:cNvPr id="3" name="Content Placeholder 2"/>
          <p:cNvSpPr>
            <a:spLocks noGrp="1"/>
          </p:cNvSpPr>
          <p:nvPr>
            <p:ph idx="1"/>
          </p:nvPr>
        </p:nvSpPr>
        <p:spPr/>
        <p:txBody>
          <a:bodyPr>
            <a:normAutofit/>
          </a:bodyPr>
          <a:lstStyle/>
          <a:p>
            <a:r>
              <a:rPr lang="en-US" dirty="0" smtClean="0"/>
              <a:t>Renew every 2 years in December</a:t>
            </a:r>
          </a:p>
          <a:p>
            <a:endParaRPr lang="en-US" dirty="0" smtClean="0"/>
          </a:p>
          <a:p>
            <a:r>
              <a:rPr lang="en-US" dirty="0" smtClean="0"/>
              <a:t>Cycle </a:t>
            </a:r>
            <a:r>
              <a:rPr lang="en-US" dirty="0"/>
              <a:t>begins January 1 of the year following the completion of the certification examination </a:t>
            </a:r>
          </a:p>
          <a:p>
            <a:endParaRPr lang="en-US" dirty="0" smtClean="0"/>
          </a:p>
          <a:p>
            <a:r>
              <a:rPr lang="en-US" dirty="0" smtClean="0"/>
              <a:t>Must have 30 CE hours when renew</a:t>
            </a:r>
          </a:p>
          <a:p>
            <a:endParaRPr lang="en-US" dirty="0"/>
          </a:p>
          <a:p>
            <a:r>
              <a:rPr lang="en-US" dirty="0" smtClean="0"/>
              <a:t>CE topics must be on the current Content Outline</a:t>
            </a:r>
          </a:p>
          <a:p>
            <a:endParaRPr lang="en-US" dirty="0"/>
          </a:p>
        </p:txBody>
      </p:sp>
      <p:sp>
        <p:nvSpPr>
          <p:cNvPr id="4" name="Slide Number Placeholder 3"/>
          <p:cNvSpPr>
            <a:spLocks noGrp="1"/>
          </p:cNvSpPr>
          <p:nvPr>
            <p:ph type="sldNum" sz="quarter" idx="12"/>
          </p:nvPr>
        </p:nvSpPr>
        <p:spPr/>
        <p:txBody>
          <a:bodyPr/>
          <a:lstStyle/>
          <a:p>
            <a:fld id="{7D920B48-7736-4135-ADE9-96D3F58DA1C4}" type="slidenum">
              <a:rPr lang="en-US" smtClean="0"/>
              <a:t>26</a:t>
            </a:fld>
            <a:endParaRPr lang="en-US" dirty="0"/>
          </a:p>
        </p:txBody>
      </p:sp>
    </p:spTree>
    <p:extLst>
      <p:ext uri="{BB962C8B-B14F-4D97-AF65-F5344CB8AC3E}">
        <p14:creationId xmlns:p14="http://schemas.microsoft.com/office/powerpoint/2010/main" val="5860221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Renewal Fees</a:t>
            </a:r>
            <a:endParaRPr lang="en-US" dirty="0"/>
          </a:p>
        </p:txBody>
      </p:sp>
      <p:sp>
        <p:nvSpPr>
          <p:cNvPr id="3" name="Content Placeholder 2"/>
          <p:cNvSpPr>
            <a:spLocks noGrp="1"/>
          </p:cNvSpPr>
          <p:nvPr>
            <p:ph idx="1"/>
          </p:nvPr>
        </p:nvSpPr>
        <p:spPr/>
        <p:txBody>
          <a:bodyPr/>
          <a:lstStyle/>
          <a:p>
            <a:r>
              <a:rPr lang="en-US" dirty="0" smtClean="0"/>
              <a:t>Members</a:t>
            </a:r>
          </a:p>
          <a:p>
            <a:pPr lvl="1"/>
            <a:r>
              <a:rPr lang="en-US" dirty="0" smtClean="0"/>
              <a:t>Early Bird (before 9/30)	$175</a:t>
            </a:r>
          </a:p>
          <a:p>
            <a:pPr lvl="1"/>
            <a:r>
              <a:rPr lang="en-US" dirty="0" smtClean="0"/>
              <a:t>Oct 1 – Dec 31			$225</a:t>
            </a:r>
          </a:p>
          <a:p>
            <a:pPr lvl="1"/>
            <a:r>
              <a:rPr lang="en-US" dirty="0" smtClean="0"/>
              <a:t>Grace Period (Jan 1-31)		$275</a:t>
            </a:r>
          </a:p>
          <a:p>
            <a:pPr lvl="1"/>
            <a:endParaRPr lang="en-US" dirty="0"/>
          </a:p>
          <a:p>
            <a:r>
              <a:rPr lang="en-US" dirty="0" smtClean="0"/>
              <a:t>Nonmembers</a:t>
            </a:r>
          </a:p>
          <a:p>
            <a:pPr lvl="1"/>
            <a:r>
              <a:rPr lang="en-US" dirty="0" smtClean="0"/>
              <a:t>Early Bird (before 9/30)	$200</a:t>
            </a:r>
          </a:p>
          <a:p>
            <a:pPr lvl="1"/>
            <a:r>
              <a:rPr lang="en-US" dirty="0" smtClean="0"/>
              <a:t>Oct 1- Dec 31			$250</a:t>
            </a:r>
          </a:p>
          <a:p>
            <a:pPr lvl="1"/>
            <a:r>
              <a:rPr lang="en-US" dirty="0" smtClean="0"/>
              <a:t>Grace Period (Jan 1-31)		$300</a:t>
            </a:r>
            <a:endParaRPr lang="en-US" dirty="0"/>
          </a:p>
        </p:txBody>
      </p:sp>
      <p:sp>
        <p:nvSpPr>
          <p:cNvPr id="4" name="Slide Number Placeholder 3"/>
          <p:cNvSpPr>
            <a:spLocks noGrp="1"/>
          </p:cNvSpPr>
          <p:nvPr>
            <p:ph type="sldNum" sz="quarter" idx="12"/>
          </p:nvPr>
        </p:nvSpPr>
        <p:spPr/>
        <p:txBody>
          <a:bodyPr/>
          <a:lstStyle/>
          <a:p>
            <a:fld id="{7D920B48-7736-4135-ADE9-96D3F58DA1C4}" type="slidenum">
              <a:rPr lang="en-US" smtClean="0"/>
              <a:t>27</a:t>
            </a:fld>
            <a:endParaRPr lang="en-US" dirty="0"/>
          </a:p>
        </p:txBody>
      </p:sp>
    </p:spTree>
    <p:extLst>
      <p:ext uri="{BB962C8B-B14F-4D97-AF65-F5344CB8AC3E}">
        <p14:creationId xmlns:p14="http://schemas.microsoft.com/office/powerpoint/2010/main" val="27692988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ctrTitle"/>
          </p:nvPr>
        </p:nvSpPr>
        <p:spPr>
          <a:xfrm>
            <a:off x="3048000" y="2209800"/>
            <a:ext cx="6324600" cy="762000"/>
          </a:xfrm>
        </p:spPr>
        <p:txBody>
          <a:bodyPr>
            <a:normAutofit fontScale="90000"/>
          </a:bodyPr>
          <a:lstStyle/>
          <a:p>
            <a:pPr algn="ctr" eaLnBrk="1" hangingPunct="1">
              <a:defRPr/>
            </a:pPr>
            <a:r>
              <a:rPr lang="en-US" sz="4800" dirty="0" smtClean="0"/>
              <a:t>HEALTHCARE </a:t>
            </a:r>
            <a:br>
              <a:rPr lang="en-US" sz="4800" dirty="0" smtClean="0"/>
            </a:br>
            <a:r>
              <a:rPr lang="en-US" sz="4800" dirty="0" smtClean="0"/>
              <a:t>QUALITY </a:t>
            </a:r>
            <a:br>
              <a:rPr lang="en-US" sz="4800" dirty="0" smtClean="0"/>
            </a:br>
            <a:r>
              <a:rPr lang="en-US" sz="4800" dirty="0" smtClean="0"/>
              <a:t>Basics</a:t>
            </a:r>
          </a:p>
        </p:txBody>
      </p:sp>
      <p:sp>
        <p:nvSpPr>
          <p:cNvPr id="23555" name="Rectangle 3"/>
          <p:cNvSpPr>
            <a:spLocks noGrp="1" noChangeArrowheads="1"/>
          </p:cNvSpPr>
          <p:nvPr>
            <p:ph type="subTitle" idx="1"/>
          </p:nvPr>
        </p:nvSpPr>
        <p:spPr>
          <a:xfrm>
            <a:off x="4953000" y="4038600"/>
            <a:ext cx="2735263" cy="612775"/>
          </a:xfrm>
        </p:spPr>
        <p:txBody>
          <a:bodyPr>
            <a:normAutofit fontScale="92500" lnSpcReduction="10000"/>
          </a:bodyPr>
          <a:lstStyle/>
          <a:p>
            <a:pPr eaLnBrk="1" hangingPunct="1"/>
            <a:r>
              <a:rPr lang="en-US" sz="4000" b="1" dirty="0" smtClean="0">
                <a:solidFill>
                  <a:schemeClr val="tx1">
                    <a:lumMod val="95000"/>
                    <a:lumOff val="5000"/>
                  </a:schemeClr>
                </a:solidFill>
              </a:rPr>
              <a:t>Chapter 1</a:t>
            </a:r>
          </a:p>
        </p:txBody>
      </p:sp>
      <p:pic>
        <p:nvPicPr>
          <p:cNvPr id="3084" name="Picture 12" descr="C:\Users\susan\AppData\Local\Microsoft\Windows\Temporary Internet Files\Content.IE5\5S0DLLP7\A-equipo7_(7)[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0"/>
            <a:ext cx="3560583" cy="2667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FA9DBDA9-7B11-4140-867B-E881237F20DD}" type="slidenum">
              <a:rPr lang="en-US" smtClean="0"/>
              <a:t>28</a:t>
            </a:fld>
            <a:endParaRPr lang="en-US" dirty="0"/>
          </a:p>
        </p:txBody>
      </p:sp>
    </p:spTree>
    <p:extLst>
      <p:ext uri="{BB962C8B-B14F-4D97-AF65-F5344CB8AC3E}">
        <p14:creationId xmlns:p14="http://schemas.microsoft.com/office/powerpoint/2010/main" val="1568752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Quality?</a:t>
            </a:r>
            <a:endParaRPr lang="en-US" dirty="0"/>
          </a:p>
        </p:txBody>
      </p:sp>
      <p:sp>
        <p:nvSpPr>
          <p:cNvPr id="3" name="Content Placeholder 2"/>
          <p:cNvSpPr>
            <a:spLocks noGrp="1"/>
          </p:cNvSpPr>
          <p:nvPr>
            <p:ph idx="1"/>
          </p:nvPr>
        </p:nvSpPr>
        <p:spPr/>
        <p:txBody>
          <a:bodyPr/>
          <a:lstStyle/>
          <a:p>
            <a:r>
              <a:rPr lang="en-US" dirty="0" smtClean="0"/>
              <a:t>Best defined by the recipient of care or services</a:t>
            </a:r>
          </a:p>
          <a:p>
            <a:endParaRPr lang="en-US" dirty="0"/>
          </a:p>
          <a:p>
            <a:r>
              <a:rPr lang="en-US" dirty="0" smtClean="0"/>
              <a:t>It is not just good care or services</a:t>
            </a:r>
          </a:p>
          <a:p>
            <a:endParaRPr lang="en-US" dirty="0"/>
          </a:p>
          <a:p>
            <a:r>
              <a:rPr lang="en-US" dirty="0" smtClean="0"/>
              <a:t>Have to also look at the risks of care and the cost of that care</a:t>
            </a:r>
            <a:endParaRPr lang="en-US" dirty="0"/>
          </a:p>
        </p:txBody>
      </p:sp>
      <p:sp>
        <p:nvSpPr>
          <p:cNvPr id="4" name="Slide Number Placeholder 3"/>
          <p:cNvSpPr>
            <a:spLocks noGrp="1"/>
          </p:cNvSpPr>
          <p:nvPr>
            <p:ph type="sldNum" sz="quarter" idx="12"/>
          </p:nvPr>
        </p:nvSpPr>
        <p:spPr>
          <a:xfrm>
            <a:off x="304800" y="162566"/>
            <a:ext cx="304800" cy="188345"/>
          </a:xfrm>
        </p:spPr>
        <p:txBody>
          <a:bodyPr/>
          <a:lstStyle/>
          <a:p>
            <a:fld id="{FA9DBDA9-7B11-4140-867B-E881237F20DD}" type="slidenum">
              <a:rPr lang="en-US" sz="1400" smtClean="0"/>
              <a:t>29</a:t>
            </a:fld>
            <a:endParaRPr lang="en-US" sz="1400" dirty="0"/>
          </a:p>
        </p:txBody>
      </p:sp>
      <p:sp>
        <p:nvSpPr>
          <p:cNvPr id="6" name="TextBox 5"/>
          <p:cNvSpPr txBox="1"/>
          <p:nvPr/>
        </p:nvSpPr>
        <p:spPr>
          <a:xfrm>
            <a:off x="7315200" y="12357"/>
            <a:ext cx="914400" cy="338554"/>
          </a:xfrm>
          <a:prstGeom prst="rect">
            <a:avLst/>
          </a:prstGeom>
          <a:noFill/>
        </p:spPr>
        <p:txBody>
          <a:bodyPr wrap="square" rtlCol="0">
            <a:spAutoFit/>
          </a:bodyPr>
          <a:lstStyle/>
          <a:p>
            <a:r>
              <a:rPr lang="en-US" sz="1600" dirty="0" smtClean="0"/>
              <a:t>Page 6</a:t>
            </a:r>
            <a:endParaRPr lang="en-US" sz="1600" dirty="0"/>
          </a:p>
        </p:txBody>
      </p:sp>
    </p:spTree>
    <p:extLst>
      <p:ext uri="{BB962C8B-B14F-4D97-AF65-F5344CB8AC3E}">
        <p14:creationId xmlns:p14="http://schemas.microsoft.com/office/powerpoint/2010/main" val="5840443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304800" y="990600"/>
            <a:ext cx="8305800" cy="1143000"/>
          </a:xfrm>
        </p:spPr>
        <p:txBody>
          <a:bodyPr>
            <a:normAutofit fontScale="90000"/>
          </a:bodyPr>
          <a:lstStyle/>
          <a:p>
            <a:pPr eaLnBrk="1" hangingPunct="1"/>
            <a:r>
              <a:rPr lang="en-US" sz="4800" dirty="0" smtClean="0"/>
              <a:t>QUALITY, COST, </a:t>
            </a:r>
            <a:br>
              <a:rPr lang="en-US" sz="4800" dirty="0" smtClean="0"/>
            </a:br>
            <a:r>
              <a:rPr lang="en-US" sz="4800" dirty="0" smtClean="0"/>
              <a:t>AND RISK INTEGRATION</a:t>
            </a:r>
          </a:p>
        </p:txBody>
      </p:sp>
      <p:sp>
        <p:nvSpPr>
          <p:cNvPr id="25602" name="Slide Number Placeholder 4"/>
          <p:cNvSpPr>
            <a:spLocks noGrp="1"/>
          </p:cNvSpPr>
          <p:nvPr>
            <p:ph type="sldNum" sz="quarter" idx="12"/>
          </p:nvPr>
        </p:nvSpPr>
        <p:spPr>
          <a:xfrm>
            <a:off x="-1524000" y="152400"/>
            <a:ext cx="2133600" cy="365125"/>
          </a:xfrm>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5126075-AC2F-4A66-B5FF-F7F998C28D98}" type="slidenum">
              <a:rPr lang="en-US" sz="1400"/>
              <a:pPr eaLnBrk="1" hangingPunct="1"/>
              <a:t>30</a:t>
            </a:fld>
            <a:endParaRPr lang="en-US" sz="1400" dirty="0"/>
          </a:p>
        </p:txBody>
      </p:sp>
      <p:grpSp>
        <p:nvGrpSpPr>
          <p:cNvPr id="71689" name="Group 9"/>
          <p:cNvGrpSpPr>
            <a:grpSpLocks/>
          </p:cNvGrpSpPr>
          <p:nvPr/>
        </p:nvGrpSpPr>
        <p:grpSpPr bwMode="auto">
          <a:xfrm>
            <a:off x="1066800" y="2667000"/>
            <a:ext cx="8077200" cy="1404938"/>
            <a:chOff x="336" y="1920"/>
            <a:chExt cx="5136" cy="898"/>
          </a:xfrm>
        </p:grpSpPr>
        <p:sp>
          <p:nvSpPr>
            <p:cNvPr id="25609" name="Text Box 3"/>
            <p:cNvSpPr txBox="1">
              <a:spLocks noChangeArrowheads="1"/>
            </p:cNvSpPr>
            <p:nvPr/>
          </p:nvSpPr>
          <p:spPr bwMode="auto">
            <a:xfrm>
              <a:off x="336" y="2160"/>
              <a:ext cx="1544" cy="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sz="3600" b="1" dirty="0"/>
                <a:t>               =</a:t>
              </a:r>
            </a:p>
          </p:txBody>
        </p:sp>
        <p:sp>
          <p:nvSpPr>
            <p:cNvPr id="25610" name="Text Box 4"/>
            <p:cNvSpPr txBox="1">
              <a:spLocks noChangeArrowheads="1"/>
            </p:cNvSpPr>
            <p:nvPr/>
          </p:nvSpPr>
          <p:spPr bwMode="auto">
            <a:xfrm>
              <a:off x="1756" y="1920"/>
              <a:ext cx="3716"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b="1" dirty="0"/>
                <a:t>Quality of Care/Services  +  Outcomes</a:t>
              </a:r>
            </a:p>
          </p:txBody>
        </p:sp>
        <p:sp>
          <p:nvSpPr>
            <p:cNvPr id="25611" name="Text Box 5"/>
            <p:cNvSpPr txBox="1">
              <a:spLocks noChangeArrowheads="1"/>
            </p:cNvSpPr>
            <p:nvPr/>
          </p:nvSpPr>
          <p:spPr bwMode="auto">
            <a:xfrm>
              <a:off x="2899" y="2448"/>
              <a:ext cx="629" cy="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sz="3200" b="1" dirty="0"/>
            </a:p>
          </p:txBody>
        </p:sp>
        <p:sp>
          <p:nvSpPr>
            <p:cNvPr id="25612" name="Line 6"/>
            <p:cNvSpPr>
              <a:spLocks noChangeShapeType="1"/>
            </p:cNvSpPr>
            <p:nvPr/>
          </p:nvSpPr>
          <p:spPr bwMode="auto">
            <a:xfrm>
              <a:off x="1824" y="2352"/>
              <a:ext cx="3035" cy="0"/>
            </a:xfrm>
            <a:prstGeom prst="line">
              <a:avLst/>
            </a:prstGeom>
            <a:noFill/>
            <a:ln w="127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25605" name="Text Box 11"/>
          <p:cNvSpPr txBox="1">
            <a:spLocks noChangeArrowheads="1"/>
          </p:cNvSpPr>
          <p:nvPr/>
        </p:nvSpPr>
        <p:spPr bwMode="auto">
          <a:xfrm>
            <a:off x="5013325" y="3752850"/>
            <a:ext cx="184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sz="3200" b="1" dirty="0"/>
          </a:p>
        </p:txBody>
      </p:sp>
      <p:sp>
        <p:nvSpPr>
          <p:cNvPr id="71692" name="Text Box 12"/>
          <p:cNvSpPr txBox="1">
            <a:spLocks noChangeArrowheads="1"/>
          </p:cNvSpPr>
          <p:nvPr/>
        </p:nvSpPr>
        <p:spPr bwMode="auto">
          <a:xfrm>
            <a:off x="4648200" y="3603625"/>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dirty="0"/>
              <a:t>Cost</a:t>
            </a:r>
          </a:p>
        </p:txBody>
      </p:sp>
      <p:sp>
        <p:nvSpPr>
          <p:cNvPr id="25607" name="Text Box 13"/>
          <p:cNvSpPr txBox="1">
            <a:spLocks noChangeArrowheads="1"/>
          </p:cNvSpPr>
          <p:nvPr/>
        </p:nvSpPr>
        <p:spPr bwMode="auto">
          <a:xfrm>
            <a:off x="1371600" y="2971800"/>
            <a:ext cx="1371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sz="3600" b="1" dirty="0"/>
              <a:t>Value</a:t>
            </a:r>
          </a:p>
        </p:txBody>
      </p:sp>
      <p:graphicFrame>
        <p:nvGraphicFramePr>
          <p:cNvPr id="25608" name="Object 15"/>
          <p:cNvGraphicFramePr>
            <a:graphicFrameLocks noChangeAspect="1"/>
          </p:cNvGraphicFramePr>
          <p:nvPr/>
        </p:nvGraphicFramePr>
        <p:xfrm>
          <a:off x="3657600" y="4648200"/>
          <a:ext cx="3429000" cy="1981200"/>
        </p:xfrm>
        <a:graphic>
          <a:graphicData uri="http://schemas.openxmlformats.org/presentationml/2006/ole">
            <mc:AlternateContent xmlns:mc="http://schemas.openxmlformats.org/markup-compatibility/2006">
              <mc:Choice xmlns:v="urn:schemas-microsoft-com:vml" Requires="v">
                <p:oleObj spid="_x0000_s1041" name="Clip" r:id="rId5" imgW="1746504" imgH="1170432" progId="">
                  <p:embed/>
                </p:oleObj>
              </mc:Choice>
              <mc:Fallback>
                <p:oleObj name="Clip" r:id="rId5" imgW="1746504" imgH="1170432"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4648200"/>
                        <a:ext cx="3429000" cy="1981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extBox 1"/>
          <p:cNvSpPr txBox="1"/>
          <p:nvPr/>
        </p:nvSpPr>
        <p:spPr>
          <a:xfrm>
            <a:off x="7341757" y="76200"/>
            <a:ext cx="838200" cy="338554"/>
          </a:xfrm>
          <a:prstGeom prst="rect">
            <a:avLst/>
          </a:prstGeom>
          <a:noFill/>
        </p:spPr>
        <p:txBody>
          <a:bodyPr wrap="square" rtlCol="0">
            <a:spAutoFit/>
          </a:bodyPr>
          <a:lstStyle/>
          <a:p>
            <a:r>
              <a:rPr lang="en-US" sz="1600" dirty="0" smtClean="0"/>
              <a:t>Page 7</a:t>
            </a:r>
            <a:endParaRPr lang="en-US" sz="1600" dirty="0"/>
          </a:p>
        </p:txBody>
      </p:sp>
    </p:spTree>
    <p:extLst>
      <p:ext uri="{BB962C8B-B14F-4D97-AF65-F5344CB8AC3E}">
        <p14:creationId xmlns:p14="http://schemas.microsoft.com/office/powerpoint/2010/main" val="16617174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1689"/>
                                        </p:tgtEl>
                                        <p:attrNameLst>
                                          <p:attrName>style.visibility</p:attrName>
                                        </p:attrNameLst>
                                      </p:cBhvr>
                                      <p:to>
                                        <p:strVal val="visible"/>
                                      </p:to>
                                    </p:set>
                                    <p:animEffect transition="in" filter="blinds(horizontal)">
                                      <p:cBhvr>
                                        <p:cTn id="7" dur="500"/>
                                        <p:tgtEl>
                                          <p:spTgt spid="7168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iterate type="lt">
                                    <p:tmPct val="100000"/>
                                  </p:iterate>
                                  <p:childTnLst>
                                    <p:set>
                                      <p:cBhvr>
                                        <p:cTn id="11" dur="1" fill="hold">
                                          <p:stCondLst>
                                            <p:cond delay="0"/>
                                          </p:stCondLst>
                                        </p:cTn>
                                        <p:tgtEl>
                                          <p:spTgt spid="71692">
                                            <p:txEl>
                                              <p:pRg st="0" end="0"/>
                                            </p:txEl>
                                          </p:spTgt>
                                        </p:tgtEl>
                                        <p:attrNameLst>
                                          <p:attrName>style.visibility</p:attrName>
                                        </p:attrNameLst>
                                      </p:cBhvr>
                                      <p:to>
                                        <p:strVal val="visible"/>
                                      </p:to>
                                    </p:set>
                                    <p:animEffect transition="in" filter="wipe(up)">
                                      <p:cBhvr>
                                        <p:cTn id="12" dur="75"/>
                                        <p:tgtEl>
                                          <p:spTgt spid="71692">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4"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92"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81290"/>
            <a:ext cx="7205133" cy="990600"/>
          </a:xfrm>
        </p:spPr>
        <p:txBody>
          <a:bodyPr>
            <a:normAutofit/>
          </a:bodyPr>
          <a:lstStyle/>
          <a:p>
            <a:r>
              <a:rPr lang="en-US" sz="4900" dirty="0" smtClean="0">
                <a:solidFill>
                  <a:srgbClr val="00B0F0"/>
                </a:solidFill>
                <a:latin typeface="Avenir LT Std 55 Oblique"/>
                <a:cs typeface="Avenir LT Std 85 Heavy"/>
              </a:rPr>
              <a:t>Integrated Perspective</a:t>
            </a:r>
            <a:endParaRPr lang="en-US" sz="3600" dirty="0">
              <a:solidFill>
                <a:srgbClr val="00B0F0"/>
              </a:solidFill>
              <a:latin typeface="Avenir LT Std 55 Oblique"/>
              <a:cs typeface="Avenir LT Std 85 Heavy"/>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866431228"/>
              </p:ext>
            </p:extLst>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a:xfrm>
            <a:off x="-1447800" y="152400"/>
            <a:ext cx="2133600" cy="365125"/>
          </a:xfrm>
        </p:spPr>
        <p:txBody>
          <a:bodyPr/>
          <a:lstStyle/>
          <a:p>
            <a:fld id="{8EE79CA8-EA81-4FF9-8DC4-E684DB8FDFFD}" type="slidenum">
              <a:rPr lang="en-US" smtClean="0"/>
              <a:pPr/>
              <a:t>31</a:t>
            </a:fld>
            <a:endParaRPr lang="en-US" dirty="0"/>
          </a:p>
        </p:txBody>
      </p:sp>
      <p:sp>
        <p:nvSpPr>
          <p:cNvPr id="4" name="TextBox 3"/>
          <p:cNvSpPr txBox="1"/>
          <p:nvPr/>
        </p:nvSpPr>
        <p:spPr>
          <a:xfrm>
            <a:off x="7315200" y="76200"/>
            <a:ext cx="990600" cy="338554"/>
          </a:xfrm>
          <a:prstGeom prst="rect">
            <a:avLst/>
          </a:prstGeom>
          <a:noFill/>
        </p:spPr>
        <p:txBody>
          <a:bodyPr wrap="square" rtlCol="0">
            <a:spAutoFit/>
          </a:bodyPr>
          <a:lstStyle/>
          <a:p>
            <a:r>
              <a:rPr lang="en-US" sz="1600" dirty="0" smtClean="0"/>
              <a:t>Page 7</a:t>
            </a:r>
            <a:endParaRPr lang="en-US" sz="1600" dirty="0"/>
          </a:p>
        </p:txBody>
      </p:sp>
      <p:graphicFrame>
        <p:nvGraphicFramePr>
          <p:cNvPr id="8" name="Diagram 7"/>
          <p:cNvGraphicFramePr/>
          <p:nvPr>
            <p:extLst>
              <p:ext uri="{D42A27DB-BD31-4B8C-83A1-F6EECF244321}">
                <p14:modId xmlns:p14="http://schemas.microsoft.com/office/powerpoint/2010/main" val="3307594091"/>
              </p:ext>
            </p:extLst>
          </p:nvPr>
        </p:nvGraphicFramePr>
        <p:xfrm>
          <a:off x="1421306" y="1524000"/>
          <a:ext cx="6096000"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5735803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914400" y="762000"/>
            <a:ext cx="7543800" cy="1143000"/>
          </a:xfrm>
        </p:spPr>
        <p:txBody>
          <a:bodyPr>
            <a:noAutofit/>
          </a:bodyPr>
          <a:lstStyle/>
          <a:p>
            <a:pPr eaLnBrk="1" hangingPunct="1"/>
            <a:r>
              <a:rPr lang="en-US" sz="4000" dirty="0" smtClean="0"/>
              <a:t>QUALITY MANAGEMENT:</a:t>
            </a:r>
            <a:br>
              <a:rPr lang="en-US" sz="4000" dirty="0" smtClean="0"/>
            </a:br>
            <a:r>
              <a:rPr lang="en-US" sz="4000" dirty="0" smtClean="0"/>
              <a:t>BASIC PRINCIPLES</a:t>
            </a:r>
          </a:p>
        </p:txBody>
      </p:sp>
      <p:sp>
        <p:nvSpPr>
          <p:cNvPr id="28676" name="Rectangle 3"/>
          <p:cNvSpPr>
            <a:spLocks noGrp="1" noChangeArrowheads="1"/>
          </p:cNvSpPr>
          <p:nvPr>
            <p:ph idx="1"/>
          </p:nvPr>
        </p:nvSpPr>
        <p:spPr>
          <a:xfrm>
            <a:off x="685800" y="2286000"/>
            <a:ext cx="8001000" cy="4343400"/>
          </a:xfrm>
        </p:spPr>
        <p:txBody>
          <a:bodyPr/>
          <a:lstStyle/>
          <a:p>
            <a:pPr eaLnBrk="1" hangingPunct="1">
              <a:lnSpc>
                <a:spcPct val="90000"/>
              </a:lnSpc>
            </a:pPr>
            <a:r>
              <a:rPr lang="en-US" dirty="0" smtClean="0">
                <a:solidFill>
                  <a:schemeClr val="tx1">
                    <a:lumMod val="95000"/>
                    <a:lumOff val="5000"/>
                  </a:schemeClr>
                </a:solidFill>
              </a:rPr>
              <a:t>Productive Work is Accomplished Through Processes.</a:t>
            </a:r>
          </a:p>
          <a:p>
            <a:pPr eaLnBrk="1" hangingPunct="1">
              <a:lnSpc>
                <a:spcPct val="90000"/>
              </a:lnSpc>
            </a:pPr>
            <a:r>
              <a:rPr lang="en-US" dirty="0" smtClean="0">
                <a:solidFill>
                  <a:schemeClr val="tx1">
                    <a:lumMod val="95000"/>
                    <a:lumOff val="5000"/>
                  </a:schemeClr>
                </a:solidFill>
              </a:rPr>
              <a:t>Sound Customer-Supplier Relationships are Absolutely Necessary for Sound Quality Management.</a:t>
            </a:r>
          </a:p>
          <a:p>
            <a:pPr eaLnBrk="1" hangingPunct="1">
              <a:lnSpc>
                <a:spcPct val="90000"/>
              </a:lnSpc>
              <a:spcAft>
                <a:spcPct val="30000"/>
              </a:spcAft>
            </a:pPr>
            <a:r>
              <a:rPr lang="en-US" dirty="0" smtClean="0">
                <a:solidFill>
                  <a:schemeClr val="tx1">
                    <a:lumMod val="95000"/>
                    <a:lumOff val="5000"/>
                  </a:schemeClr>
                </a:solidFill>
              </a:rPr>
              <a:t>The Main Source of Quality Defects is Problems in the Process.</a:t>
            </a:r>
          </a:p>
          <a:p>
            <a:pPr eaLnBrk="1" hangingPunct="1">
              <a:lnSpc>
                <a:spcPct val="90000"/>
              </a:lnSpc>
              <a:spcAft>
                <a:spcPct val="30000"/>
              </a:spcAft>
            </a:pPr>
            <a:r>
              <a:rPr lang="en-US" dirty="0" smtClean="0">
                <a:solidFill>
                  <a:schemeClr val="tx1">
                    <a:lumMod val="95000"/>
                    <a:lumOff val="5000"/>
                  </a:schemeClr>
                </a:solidFill>
              </a:rPr>
              <a:t>Poor Quality is Costly.                       </a:t>
            </a:r>
            <a:r>
              <a:rPr lang="en-US" dirty="0" smtClean="0"/>
              <a:t>                  </a:t>
            </a:r>
          </a:p>
        </p:txBody>
      </p:sp>
      <p:sp>
        <p:nvSpPr>
          <p:cNvPr id="28674" name="Slide Number Placeholder 5"/>
          <p:cNvSpPr>
            <a:spLocks noGrp="1"/>
          </p:cNvSpPr>
          <p:nvPr>
            <p:ph type="sldNum" sz="quarter" idx="12"/>
          </p:nvPr>
        </p:nvSpPr>
        <p:spPr>
          <a:xfrm>
            <a:off x="-1524000" y="152400"/>
            <a:ext cx="2133600" cy="365125"/>
          </a:xfrm>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B08E1FC-D8CE-48AB-AC04-E0659EDFA567}" type="slidenum">
              <a:rPr lang="en-US" sz="1400"/>
              <a:pPr eaLnBrk="1" hangingPunct="1"/>
              <a:t>32</a:t>
            </a:fld>
            <a:endParaRPr lang="en-US" sz="1400" dirty="0"/>
          </a:p>
        </p:txBody>
      </p:sp>
      <p:sp>
        <p:nvSpPr>
          <p:cNvPr id="2" name="TextBox 1"/>
          <p:cNvSpPr txBox="1"/>
          <p:nvPr/>
        </p:nvSpPr>
        <p:spPr>
          <a:xfrm>
            <a:off x="7162800" y="76200"/>
            <a:ext cx="1066800" cy="338554"/>
          </a:xfrm>
          <a:prstGeom prst="rect">
            <a:avLst/>
          </a:prstGeom>
          <a:noFill/>
        </p:spPr>
        <p:txBody>
          <a:bodyPr wrap="square" rtlCol="0">
            <a:spAutoFit/>
          </a:bodyPr>
          <a:lstStyle/>
          <a:p>
            <a:r>
              <a:rPr lang="en-US" sz="1600" dirty="0" smtClean="0"/>
              <a:t>Page 8</a:t>
            </a:r>
            <a:endParaRPr lang="en-US" sz="1600" dirty="0"/>
          </a:p>
        </p:txBody>
      </p:sp>
    </p:spTree>
    <p:extLst>
      <p:ext uri="{BB962C8B-B14F-4D97-AF65-F5344CB8AC3E}">
        <p14:creationId xmlns:p14="http://schemas.microsoft.com/office/powerpoint/2010/main" val="26697869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457200" y="990600"/>
            <a:ext cx="8382000" cy="1143000"/>
          </a:xfrm>
        </p:spPr>
        <p:txBody>
          <a:bodyPr>
            <a:normAutofit fontScale="90000"/>
          </a:bodyPr>
          <a:lstStyle/>
          <a:p>
            <a:r>
              <a:rPr lang="en-US" sz="4000" dirty="0"/>
              <a:t>QUALITY MANAGEMENT:</a:t>
            </a:r>
            <a:br>
              <a:rPr lang="en-US" sz="4000" dirty="0"/>
            </a:br>
            <a:r>
              <a:rPr lang="en-US" sz="4000" dirty="0"/>
              <a:t>BASIC PRINCIPLES</a:t>
            </a:r>
            <a:endParaRPr lang="en-US" sz="2400" dirty="0" smtClean="0"/>
          </a:p>
        </p:txBody>
      </p:sp>
      <p:sp>
        <p:nvSpPr>
          <p:cNvPr id="29700" name="Rectangle 3"/>
          <p:cNvSpPr>
            <a:spLocks noGrp="1" noChangeArrowheads="1"/>
          </p:cNvSpPr>
          <p:nvPr>
            <p:ph idx="1"/>
          </p:nvPr>
        </p:nvSpPr>
        <p:spPr>
          <a:xfrm>
            <a:off x="533400" y="2386967"/>
            <a:ext cx="8001000" cy="4114800"/>
          </a:xfrm>
        </p:spPr>
        <p:txBody>
          <a:bodyPr/>
          <a:lstStyle/>
          <a:p>
            <a:pPr eaLnBrk="1" hangingPunct="1">
              <a:spcAft>
                <a:spcPct val="30000"/>
              </a:spcAft>
            </a:pPr>
            <a:r>
              <a:rPr lang="en-US" dirty="0" smtClean="0">
                <a:solidFill>
                  <a:schemeClr val="tx1">
                    <a:lumMod val="95000"/>
                    <a:lumOff val="5000"/>
                  </a:schemeClr>
                </a:solidFill>
              </a:rPr>
              <a:t>Understanding the Variability of Processes is Key to Improving Quality.</a:t>
            </a:r>
          </a:p>
          <a:p>
            <a:pPr eaLnBrk="1" hangingPunct="1">
              <a:spcAft>
                <a:spcPct val="30000"/>
              </a:spcAft>
            </a:pPr>
            <a:r>
              <a:rPr lang="en-US" dirty="0" smtClean="0">
                <a:solidFill>
                  <a:schemeClr val="tx1">
                    <a:lumMod val="95000"/>
                    <a:lumOff val="5000"/>
                  </a:schemeClr>
                </a:solidFill>
              </a:rPr>
              <a:t>Quality Control Should Focus on the Most Vital Processes.</a:t>
            </a:r>
          </a:p>
          <a:p>
            <a:pPr eaLnBrk="1" hangingPunct="1">
              <a:spcAft>
                <a:spcPct val="30000"/>
              </a:spcAft>
            </a:pPr>
            <a:r>
              <a:rPr lang="en-US" dirty="0" smtClean="0">
                <a:solidFill>
                  <a:schemeClr val="tx1">
                    <a:lumMod val="95000"/>
                    <a:lumOff val="5000"/>
                  </a:schemeClr>
                </a:solidFill>
              </a:rPr>
              <a:t>The Modern Approach to Quality is Thoroughly Grounded in Scientific and Statistical Thinking.</a:t>
            </a:r>
          </a:p>
        </p:txBody>
      </p:sp>
      <p:sp>
        <p:nvSpPr>
          <p:cNvPr id="29698" name="Slide Number Placeholder 5"/>
          <p:cNvSpPr>
            <a:spLocks noGrp="1"/>
          </p:cNvSpPr>
          <p:nvPr>
            <p:ph type="sldNum" sz="quarter" idx="12"/>
          </p:nvPr>
        </p:nvSpPr>
        <p:spPr>
          <a:xfrm>
            <a:off x="-1600200" y="152400"/>
            <a:ext cx="2133600" cy="365125"/>
          </a:xfrm>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D38866C-ED44-4AA0-AB3D-DA8241C57347}" type="slidenum">
              <a:rPr lang="en-US" sz="1400"/>
              <a:pPr eaLnBrk="1" hangingPunct="1"/>
              <a:t>33</a:t>
            </a:fld>
            <a:endParaRPr lang="en-US" sz="1400" dirty="0"/>
          </a:p>
        </p:txBody>
      </p:sp>
      <p:sp>
        <p:nvSpPr>
          <p:cNvPr id="29701" name="Text Box 4"/>
          <p:cNvSpPr txBox="1">
            <a:spLocks noChangeArrowheads="1"/>
          </p:cNvSpPr>
          <p:nvPr/>
        </p:nvSpPr>
        <p:spPr bwMode="auto">
          <a:xfrm>
            <a:off x="228600" y="6248400"/>
            <a:ext cx="2514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sz="3200" dirty="0"/>
          </a:p>
        </p:txBody>
      </p:sp>
      <p:sp>
        <p:nvSpPr>
          <p:cNvPr id="2" name="TextBox 1"/>
          <p:cNvSpPr txBox="1"/>
          <p:nvPr/>
        </p:nvSpPr>
        <p:spPr>
          <a:xfrm>
            <a:off x="7169791" y="76200"/>
            <a:ext cx="1295400" cy="338554"/>
          </a:xfrm>
          <a:prstGeom prst="rect">
            <a:avLst/>
          </a:prstGeom>
          <a:noFill/>
        </p:spPr>
        <p:txBody>
          <a:bodyPr wrap="square" rtlCol="0">
            <a:spAutoFit/>
          </a:bodyPr>
          <a:lstStyle/>
          <a:p>
            <a:r>
              <a:rPr lang="en-US" sz="1600" dirty="0" smtClean="0"/>
              <a:t>Pages 8-9</a:t>
            </a:r>
            <a:endParaRPr lang="en-US" sz="1600" dirty="0"/>
          </a:p>
        </p:txBody>
      </p:sp>
    </p:spTree>
    <p:extLst>
      <p:ext uri="{BB962C8B-B14F-4D97-AF65-F5344CB8AC3E}">
        <p14:creationId xmlns:p14="http://schemas.microsoft.com/office/powerpoint/2010/main" val="8867318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a:xfrm>
            <a:off x="609600" y="990600"/>
            <a:ext cx="8153400" cy="914400"/>
          </a:xfrm>
        </p:spPr>
        <p:txBody>
          <a:bodyPr>
            <a:normAutofit fontScale="90000"/>
          </a:bodyPr>
          <a:lstStyle/>
          <a:p>
            <a:r>
              <a:rPr lang="en-US" sz="4000" dirty="0"/>
              <a:t>QUALITY MANAGEMENT:</a:t>
            </a:r>
            <a:br>
              <a:rPr lang="en-US" sz="4000" dirty="0"/>
            </a:br>
            <a:r>
              <a:rPr lang="en-US" sz="4000" dirty="0"/>
              <a:t>BASIC PRINCIPLES</a:t>
            </a:r>
            <a:endParaRPr lang="en-US" sz="4000" dirty="0" smtClean="0"/>
          </a:p>
        </p:txBody>
      </p:sp>
      <p:sp>
        <p:nvSpPr>
          <p:cNvPr id="30724" name="Rectangle 3"/>
          <p:cNvSpPr>
            <a:spLocks noGrp="1" noChangeArrowheads="1"/>
          </p:cNvSpPr>
          <p:nvPr>
            <p:ph idx="1"/>
          </p:nvPr>
        </p:nvSpPr>
        <p:spPr>
          <a:xfrm>
            <a:off x="228600" y="2133600"/>
            <a:ext cx="8001000" cy="4114800"/>
          </a:xfrm>
        </p:spPr>
        <p:txBody>
          <a:bodyPr/>
          <a:lstStyle/>
          <a:p>
            <a:pPr eaLnBrk="1" hangingPunct="1"/>
            <a:r>
              <a:rPr lang="en-US" sz="2800" dirty="0" smtClean="0">
                <a:solidFill>
                  <a:schemeClr val="tx1">
                    <a:lumMod val="95000"/>
                    <a:lumOff val="5000"/>
                  </a:schemeClr>
                </a:solidFill>
              </a:rPr>
              <a:t>Total Employee Involvement is Critical.</a:t>
            </a:r>
          </a:p>
          <a:p>
            <a:pPr eaLnBrk="1" hangingPunct="1"/>
            <a:r>
              <a:rPr lang="en-US" sz="2800" dirty="0" smtClean="0">
                <a:solidFill>
                  <a:schemeClr val="tx1">
                    <a:lumMod val="95000"/>
                    <a:lumOff val="5000"/>
                  </a:schemeClr>
                </a:solidFill>
              </a:rPr>
              <a:t>Quality Management Employs: </a:t>
            </a:r>
          </a:p>
          <a:p>
            <a:pPr lvl="1" eaLnBrk="1" hangingPunct="1"/>
            <a:r>
              <a:rPr lang="en-US" sz="2400" dirty="0" smtClean="0">
                <a:solidFill>
                  <a:schemeClr val="tx1">
                    <a:lumMod val="95000"/>
                    <a:lumOff val="5000"/>
                  </a:schemeClr>
                </a:solidFill>
              </a:rPr>
              <a:t>Quality planning</a:t>
            </a:r>
          </a:p>
          <a:p>
            <a:pPr lvl="1" eaLnBrk="1" hangingPunct="1"/>
            <a:r>
              <a:rPr lang="en-US" sz="2400" dirty="0" smtClean="0">
                <a:solidFill>
                  <a:schemeClr val="tx1">
                    <a:lumMod val="95000"/>
                    <a:lumOff val="5000"/>
                  </a:schemeClr>
                </a:solidFill>
              </a:rPr>
              <a:t>Quality control (measurement)</a:t>
            </a:r>
          </a:p>
          <a:p>
            <a:pPr lvl="1" eaLnBrk="1" hangingPunct="1"/>
            <a:r>
              <a:rPr lang="en-US" sz="2400" dirty="0" smtClean="0">
                <a:solidFill>
                  <a:schemeClr val="tx1">
                    <a:lumMod val="95000"/>
                    <a:lumOff val="5000"/>
                  </a:schemeClr>
                </a:solidFill>
              </a:rPr>
              <a:t>Quality Improvement</a:t>
            </a:r>
          </a:p>
        </p:txBody>
      </p:sp>
      <p:sp>
        <p:nvSpPr>
          <p:cNvPr id="30722" name="Slide Number Placeholder 5"/>
          <p:cNvSpPr>
            <a:spLocks noGrp="1"/>
          </p:cNvSpPr>
          <p:nvPr>
            <p:ph type="sldNum" sz="quarter" idx="12"/>
          </p:nvPr>
        </p:nvSpPr>
        <p:spPr>
          <a:xfrm>
            <a:off x="-1676400" y="152400"/>
            <a:ext cx="2133600" cy="365125"/>
          </a:xfrm>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16E6A04-4921-466C-B47A-2F95E621DB8F}" type="slidenum">
              <a:rPr lang="en-US" sz="1400"/>
              <a:pPr eaLnBrk="1" hangingPunct="1"/>
              <a:t>34</a:t>
            </a:fld>
            <a:endParaRPr lang="en-US" sz="1400" dirty="0"/>
          </a:p>
        </p:txBody>
      </p:sp>
      <p:pic>
        <p:nvPicPr>
          <p:cNvPr id="4608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10200" y="4773055"/>
            <a:ext cx="3048000" cy="199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858000" y="76200"/>
            <a:ext cx="1143000" cy="338554"/>
          </a:xfrm>
          <a:prstGeom prst="rect">
            <a:avLst/>
          </a:prstGeom>
          <a:noFill/>
        </p:spPr>
        <p:txBody>
          <a:bodyPr wrap="square" rtlCol="0">
            <a:spAutoFit/>
          </a:bodyPr>
          <a:lstStyle/>
          <a:p>
            <a:r>
              <a:rPr lang="en-US" sz="1600" dirty="0" smtClean="0"/>
              <a:t>Page 9</a:t>
            </a:r>
            <a:endParaRPr lang="en-US" sz="1600" dirty="0"/>
          </a:p>
        </p:txBody>
      </p:sp>
    </p:spTree>
    <p:extLst>
      <p:ext uri="{BB962C8B-B14F-4D97-AF65-F5344CB8AC3E}">
        <p14:creationId xmlns:p14="http://schemas.microsoft.com/office/powerpoint/2010/main" val="37399190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a:xfrm>
            <a:off x="0" y="228600"/>
            <a:ext cx="9144000" cy="1295400"/>
          </a:xfrm>
        </p:spPr>
        <p:txBody>
          <a:bodyPr>
            <a:normAutofit/>
          </a:bodyPr>
          <a:lstStyle/>
          <a:p>
            <a:pPr algn="ctr" eaLnBrk="1" hangingPunct="1"/>
            <a:r>
              <a:rPr lang="en-US" sz="4800" dirty="0" smtClean="0"/>
              <a:t>THE CONCEPT OF CUSTOMER</a:t>
            </a:r>
          </a:p>
        </p:txBody>
      </p:sp>
      <p:sp>
        <p:nvSpPr>
          <p:cNvPr id="44036" name="Rectangle 3"/>
          <p:cNvSpPr>
            <a:spLocks noGrp="1" noChangeArrowheads="1"/>
          </p:cNvSpPr>
          <p:nvPr>
            <p:ph idx="1"/>
          </p:nvPr>
        </p:nvSpPr>
        <p:spPr>
          <a:xfrm>
            <a:off x="304800" y="1828800"/>
            <a:ext cx="5410200" cy="4800600"/>
          </a:xfrm>
        </p:spPr>
        <p:txBody>
          <a:bodyPr>
            <a:normAutofit fontScale="92500" lnSpcReduction="20000"/>
          </a:bodyPr>
          <a:lstStyle/>
          <a:p>
            <a:pPr eaLnBrk="1" hangingPunct="1">
              <a:lnSpc>
                <a:spcPct val="90000"/>
              </a:lnSpc>
              <a:spcAft>
                <a:spcPct val="10000"/>
              </a:spcAft>
            </a:pPr>
            <a:r>
              <a:rPr lang="en-US" sz="2800" b="1" u="sng" dirty="0" smtClean="0">
                <a:solidFill>
                  <a:schemeClr val="tx1">
                    <a:lumMod val="95000"/>
                    <a:lumOff val="5000"/>
                  </a:schemeClr>
                </a:solidFill>
              </a:rPr>
              <a:t>“Customer” </a:t>
            </a:r>
            <a:r>
              <a:rPr lang="en-US" sz="2800" dirty="0" smtClean="0">
                <a:solidFill>
                  <a:schemeClr val="tx1">
                    <a:lumMod val="95000"/>
                    <a:lumOff val="5000"/>
                  </a:schemeClr>
                </a:solidFill>
              </a:rPr>
              <a:t>– One Who Receives Goods or Services</a:t>
            </a:r>
          </a:p>
          <a:p>
            <a:pPr eaLnBrk="1" hangingPunct="1">
              <a:lnSpc>
                <a:spcPct val="90000"/>
              </a:lnSpc>
              <a:spcAft>
                <a:spcPct val="10000"/>
              </a:spcAft>
            </a:pPr>
            <a:endParaRPr lang="en-US" sz="2800" dirty="0" smtClean="0">
              <a:solidFill>
                <a:schemeClr val="tx1">
                  <a:lumMod val="95000"/>
                  <a:lumOff val="5000"/>
                </a:schemeClr>
              </a:solidFill>
            </a:endParaRPr>
          </a:p>
          <a:p>
            <a:pPr eaLnBrk="1" hangingPunct="1">
              <a:lnSpc>
                <a:spcPct val="90000"/>
              </a:lnSpc>
              <a:spcAft>
                <a:spcPct val="10000"/>
              </a:spcAft>
            </a:pPr>
            <a:r>
              <a:rPr lang="en-US" sz="2800" b="1" i="1" u="sng" dirty="0" smtClean="0">
                <a:solidFill>
                  <a:srgbClr val="FF0000"/>
                </a:solidFill>
              </a:rPr>
              <a:t>External</a:t>
            </a:r>
            <a:r>
              <a:rPr lang="en-US" sz="2800" b="1" u="sng" dirty="0" smtClean="0">
                <a:solidFill>
                  <a:schemeClr val="tx1">
                    <a:lumMod val="95000"/>
                    <a:lumOff val="5000"/>
                  </a:schemeClr>
                </a:solidFill>
              </a:rPr>
              <a:t> Customer </a:t>
            </a:r>
            <a:r>
              <a:rPr lang="en-US" sz="2800" dirty="0" smtClean="0">
                <a:solidFill>
                  <a:schemeClr val="tx1">
                    <a:lumMod val="95000"/>
                    <a:lumOff val="5000"/>
                  </a:schemeClr>
                </a:solidFill>
              </a:rPr>
              <a:t>– Those Outside the Organization Receiving Services</a:t>
            </a:r>
          </a:p>
          <a:p>
            <a:pPr eaLnBrk="1" hangingPunct="1">
              <a:lnSpc>
                <a:spcPct val="90000"/>
              </a:lnSpc>
              <a:spcAft>
                <a:spcPct val="10000"/>
              </a:spcAft>
            </a:pPr>
            <a:endParaRPr lang="en-US" sz="2800" dirty="0" smtClean="0">
              <a:solidFill>
                <a:schemeClr val="tx1">
                  <a:lumMod val="95000"/>
                  <a:lumOff val="5000"/>
                </a:schemeClr>
              </a:solidFill>
            </a:endParaRPr>
          </a:p>
          <a:p>
            <a:pPr eaLnBrk="1" hangingPunct="1">
              <a:lnSpc>
                <a:spcPct val="90000"/>
              </a:lnSpc>
              <a:spcAft>
                <a:spcPct val="10000"/>
              </a:spcAft>
            </a:pPr>
            <a:r>
              <a:rPr lang="en-US" sz="2800" b="1" i="1" u="sng" dirty="0" smtClean="0">
                <a:solidFill>
                  <a:srgbClr val="FF0000"/>
                </a:solidFill>
              </a:rPr>
              <a:t>Internal</a:t>
            </a:r>
            <a:r>
              <a:rPr lang="en-US" sz="2800" b="1" u="sng" dirty="0" smtClean="0">
                <a:solidFill>
                  <a:schemeClr val="tx1">
                    <a:lumMod val="95000"/>
                    <a:lumOff val="5000"/>
                  </a:schemeClr>
                </a:solidFill>
              </a:rPr>
              <a:t> Customer </a:t>
            </a:r>
            <a:r>
              <a:rPr lang="en-US" sz="2800" dirty="0" smtClean="0">
                <a:solidFill>
                  <a:schemeClr val="tx1">
                    <a:lumMod val="95000"/>
                    <a:lumOff val="5000"/>
                  </a:schemeClr>
                </a:solidFill>
              </a:rPr>
              <a:t>– Those Performing Work, </a:t>
            </a:r>
            <a:r>
              <a:rPr lang="en-US" sz="2800" i="1" dirty="0" smtClean="0">
                <a:solidFill>
                  <a:schemeClr val="tx1">
                    <a:lumMod val="95000"/>
                    <a:lumOff val="5000"/>
                  </a:schemeClr>
                </a:solidFill>
              </a:rPr>
              <a:t>but</a:t>
            </a:r>
            <a:r>
              <a:rPr lang="en-US" sz="2800" dirty="0" smtClean="0">
                <a:solidFill>
                  <a:schemeClr val="tx1">
                    <a:lumMod val="95000"/>
                    <a:lumOff val="5000"/>
                  </a:schemeClr>
                </a:solidFill>
              </a:rPr>
              <a:t> Dependent On Others Within the Organization Performing Work</a:t>
            </a:r>
          </a:p>
          <a:p>
            <a:pPr eaLnBrk="1" hangingPunct="1">
              <a:lnSpc>
                <a:spcPct val="90000"/>
              </a:lnSpc>
              <a:spcAft>
                <a:spcPct val="10000"/>
              </a:spcAft>
            </a:pPr>
            <a:endParaRPr lang="en-US" sz="2800" dirty="0" smtClean="0">
              <a:solidFill>
                <a:schemeClr val="tx1">
                  <a:lumMod val="95000"/>
                  <a:lumOff val="5000"/>
                </a:schemeClr>
              </a:solidFill>
            </a:endParaRPr>
          </a:p>
          <a:p>
            <a:pPr eaLnBrk="1" hangingPunct="1">
              <a:lnSpc>
                <a:spcPct val="90000"/>
              </a:lnSpc>
              <a:spcAft>
                <a:spcPct val="10000"/>
              </a:spcAft>
            </a:pPr>
            <a:r>
              <a:rPr lang="en-US" sz="2800" b="1" u="sng" dirty="0" smtClean="0">
                <a:solidFill>
                  <a:schemeClr val="tx1">
                    <a:lumMod val="95000"/>
                    <a:lumOff val="5000"/>
                  </a:schemeClr>
                </a:solidFill>
              </a:rPr>
              <a:t>Customer Supplier </a:t>
            </a:r>
            <a:r>
              <a:rPr lang="en-US" sz="2800" dirty="0" smtClean="0">
                <a:solidFill>
                  <a:schemeClr val="tx1">
                    <a:lumMod val="95000"/>
                    <a:lumOff val="5000"/>
                  </a:schemeClr>
                </a:solidFill>
              </a:rPr>
              <a:t>Relationships</a:t>
            </a:r>
          </a:p>
        </p:txBody>
      </p:sp>
      <p:sp>
        <p:nvSpPr>
          <p:cNvPr id="44034"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38EBF45-7894-4FDC-88A9-A411EAC70B1C}" type="slidenum">
              <a:rPr lang="en-US" sz="1400"/>
              <a:pPr eaLnBrk="1" hangingPunct="1"/>
              <a:t>35</a:t>
            </a:fld>
            <a:endParaRPr lang="en-US" sz="1400" dirty="0"/>
          </a:p>
        </p:txBody>
      </p:sp>
      <p:pic>
        <p:nvPicPr>
          <p:cNvPr id="26625"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55934" y="2667000"/>
            <a:ext cx="2757193"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239000" y="152400"/>
            <a:ext cx="914400" cy="338554"/>
          </a:xfrm>
          <a:prstGeom prst="rect">
            <a:avLst/>
          </a:prstGeom>
          <a:noFill/>
        </p:spPr>
        <p:txBody>
          <a:bodyPr wrap="square" rtlCol="0">
            <a:spAutoFit/>
          </a:bodyPr>
          <a:lstStyle/>
          <a:p>
            <a:r>
              <a:rPr lang="en-US" sz="1600" dirty="0" smtClean="0"/>
              <a:t>Page 14</a:t>
            </a:r>
            <a:endParaRPr lang="en-US" sz="1600" dirty="0"/>
          </a:p>
        </p:txBody>
      </p:sp>
    </p:spTree>
    <p:extLst>
      <p:ext uri="{BB962C8B-B14F-4D97-AF65-F5344CB8AC3E}">
        <p14:creationId xmlns:p14="http://schemas.microsoft.com/office/powerpoint/2010/main" val="39256507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1026"/>
          <p:cNvSpPr>
            <a:spLocks noGrp="1" noChangeArrowheads="1"/>
          </p:cNvSpPr>
          <p:nvPr>
            <p:ph type="title"/>
          </p:nvPr>
        </p:nvSpPr>
        <p:spPr>
          <a:xfrm>
            <a:off x="838200" y="685800"/>
            <a:ext cx="7543800" cy="1143000"/>
          </a:xfrm>
        </p:spPr>
        <p:txBody>
          <a:bodyPr>
            <a:normAutofit fontScale="90000"/>
          </a:bodyPr>
          <a:lstStyle/>
          <a:p>
            <a:pPr algn="ctr" eaLnBrk="1" hangingPunct="1"/>
            <a:r>
              <a:rPr lang="en-US" sz="4400" dirty="0" smtClean="0"/>
              <a:t>RESPONSIBILITIES OF THE </a:t>
            </a:r>
            <a:br>
              <a:rPr lang="en-US" sz="4400" dirty="0" smtClean="0"/>
            </a:br>
            <a:r>
              <a:rPr lang="en-US" sz="4400" dirty="0" smtClean="0"/>
              <a:t>QUALITY PROFESSIONAL</a:t>
            </a:r>
          </a:p>
        </p:txBody>
      </p:sp>
      <p:sp>
        <p:nvSpPr>
          <p:cNvPr id="5" name="Content Placeholder 2"/>
          <p:cNvSpPr>
            <a:spLocks noGrp="1"/>
          </p:cNvSpPr>
          <p:nvPr>
            <p:ph idx="1"/>
          </p:nvPr>
        </p:nvSpPr>
        <p:spPr>
          <a:xfrm>
            <a:off x="609600" y="1905000"/>
            <a:ext cx="8001000" cy="4800600"/>
          </a:xfrm>
        </p:spPr>
        <p:style>
          <a:lnRef idx="1">
            <a:schemeClr val="accent3"/>
          </a:lnRef>
          <a:fillRef idx="2">
            <a:schemeClr val="accent3"/>
          </a:fillRef>
          <a:effectRef idx="1">
            <a:schemeClr val="accent3"/>
          </a:effectRef>
          <a:fontRef idx="minor">
            <a:schemeClr val="dk1"/>
          </a:fontRef>
        </p:style>
        <p:txBody>
          <a:bodyPr anchor="ctr">
            <a:normAutofit fontScale="92500"/>
          </a:bodyPr>
          <a:lstStyle/>
          <a:p>
            <a:pPr>
              <a:buFont typeface="Wingdings" pitchFamily="2" charset="2"/>
              <a:buChar char="Ø"/>
            </a:pPr>
            <a:r>
              <a:rPr lang="en-US" sz="2800" dirty="0" smtClean="0">
                <a:solidFill>
                  <a:schemeClr val="tx1"/>
                </a:solidFill>
                <a:latin typeface="Century Gothic" pitchFamily="34" charset="0"/>
                <a:cs typeface="Avenir LT Std 55 Roman"/>
              </a:rPr>
              <a:t>Understand Principles of TQM and CQI</a:t>
            </a:r>
          </a:p>
          <a:p>
            <a:pPr>
              <a:buFont typeface="Wingdings" pitchFamily="2" charset="2"/>
              <a:buChar char="Ø"/>
            </a:pPr>
            <a:r>
              <a:rPr lang="en-US" sz="2800" dirty="0" smtClean="0">
                <a:solidFill>
                  <a:schemeClr val="tx1"/>
                </a:solidFill>
                <a:latin typeface="Century Gothic" pitchFamily="34" charset="0"/>
                <a:cs typeface="Avenir LT Std 55 Roman"/>
              </a:rPr>
              <a:t>Develop a Healthcare Quality Strategy</a:t>
            </a:r>
          </a:p>
          <a:p>
            <a:pPr>
              <a:buFont typeface="Wingdings" pitchFamily="2" charset="2"/>
              <a:buChar char="Ø"/>
            </a:pPr>
            <a:r>
              <a:rPr lang="en-US" sz="2800" dirty="0" smtClean="0">
                <a:solidFill>
                  <a:schemeClr val="tx1"/>
                </a:solidFill>
                <a:latin typeface="Century Gothic" pitchFamily="34" charset="0"/>
                <a:cs typeface="Avenir LT Std 55 Roman"/>
              </a:rPr>
              <a:t>Participate in Preparation for External Awards</a:t>
            </a:r>
          </a:p>
          <a:p>
            <a:pPr>
              <a:buFont typeface="Wingdings" pitchFamily="2" charset="2"/>
              <a:buChar char="Ø"/>
            </a:pPr>
            <a:r>
              <a:rPr lang="en-US" sz="2800" dirty="0" smtClean="0">
                <a:solidFill>
                  <a:schemeClr val="tx1"/>
                </a:solidFill>
                <a:latin typeface="Century Gothic" pitchFamily="34" charset="0"/>
                <a:cs typeface="Avenir LT Std 55 Roman"/>
              </a:rPr>
              <a:t>Articulate to Leadership How to Use</a:t>
            </a:r>
          </a:p>
          <a:p>
            <a:pPr lvl="1">
              <a:buFont typeface="Wingdings" pitchFamily="2" charset="2"/>
              <a:buChar char="Ø"/>
            </a:pPr>
            <a:r>
              <a:rPr lang="en-US" sz="2400" dirty="0" smtClean="0">
                <a:solidFill>
                  <a:schemeClr val="tx1"/>
                </a:solidFill>
                <a:latin typeface="Century Gothic" pitchFamily="34" charset="0"/>
                <a:cs typeface="Avenir LT Std 55 Roman"/>
              </a:rPr>
              <a:t>TQM and CQI</a:t>
            </a:r>
          </a:p>
          <a:p>
            <a:pPr lvl="1">
              <a:buFont typeface="Wingdings" pitchFamily="2" charset="2"/>
              <a:buChar char="Ø"/>
            </a:pPr>
            <a:r>
              <a:rPr lang="en-US" sz="2400" dirty="0" smtClean="0">
                <a:solidFill>
                  <a:schemeClr val="tx1"/>
                </a:solidFill>
                <a:latin typeface="Century Gothic" pitchFamily="34" charset="0"/>
                <a:cs typeface="Avenir LT Std 55 Roman"/>
              </a:rPr>
              <a:t>Data Measurement</a:t>
            </a:r>
          </a:p>
          <a:p>
            <a:pPr lvl="1">
              <a:buFont typeface="Wingdings" pitchFamily="2" charset="2"/>
              <a:buChar char="Ø"/>
            </a:pPr>
            <a:r>
              <a:rPr lang="en-US" sz="2400" dirty="0" smtClean="0">
                <a:solidFill>
                  <a:schemeClr val="tx1"/>
                </a:solidFill>
                <a:latin typeface="Century Gothic" pitchFamily="34" charset="0"/>
                <a:cs typeface="Avenir LT Std 55 Roman"/>
              </a:rPr>
              <a:t>Assessment</a:t>
            </a:r>
          </a:p>
          <a:p>
            <a:pPr lvl="1">
              <a:buFont typeface="Wingdings" pitchFamily="2" charset="2"/>
              <a:buChar char="Ø"/>
            </a:pPr>
            <a:r>
              <a:rPr lang="en-US" sz="2400" dirty="0" smtClean="0">
                <a:solidFill>
                  <a:schemeClr val="tx1"/>
                </a:solidFill>
                <a:latin typeface="Century Gothic" pitchFamily="34" charset="0"/>
                <a:cs typeface="Avenir LT Std 55 Roman"/>
              </a:rPr>
              <a:t>Improvement</a:t>
            </a:r>
          </a:p>
          <a:p>
            <a:pPr>
              <a:buFont typeface="Wingdings" pitchFamily="2" charset="2"/>
              <a:buChar char="Ø"/>
            </a:pPr>
            <a:r>
              <a:rPr lang="en-US" sz="3200" dirty="0" smtClean="0">
                <a:solidFill>
                  <a:schemeClr val="tx1"/>
                </a:solidFill>
                <a:latin typeface="Century Gothic" pitchFamily="34" charset="0"/>
                <a:cs typeface="Avenir LT Std 55 Roman"/>
              </a:rPr>
              <a:t>Lead and facilitate change within the organization</a:t>
            </a:r>
            <a:endParaRPr lang="en-US" sz="3200" dirty="0">
              <a:solidFill>
                <a:schemeClr val="tx1"/>
              </a:solidFill>
              <a:latin typeface="Century Gothic" pitchFamily="34" charset="0"/>
              <a:cs typeface="Avenir LT Std 55 Roman"/>
            </a:endParaRPr>
          </a:p>
        </p:txBody>
      </p:sp>
      <p:sp>
        <p:nvSpPr>
          <p:cNvPr id="34818" name="Slide Number Placeholder 5"/>
          <p:cNvSpPr>
            <a:spLocks noGrp="1"/>
          </p:cNvSpPr>
          <p:nvPr>
            <p:ph type="sldNum" sz="quarter" idx="12"/>
          </p:nvPr>
        </p:nvSpPr>
        <p:spPr>
          <a:xfrm>
            <a:off x="-1600200" y="152400"/>
            <a:ext cx="2133600" cy="365125"/>
          </a:xfrm>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4586ACD-1AF8-4C4C-945A-6D80B924956C}" type="slidenum">
              <a:rPr lang="en-US" sz="1400"/>
              <a:pPr eaLnBrk="1" hangingPunct="1"/>
              <a:t>36</a:t>
            </a:fld>
            <a:endParaRPr lang="en-US" sz="1400" dirty="0"/>
          </a:p>
        </p:txBody>
      </p:sp>
      <p:sp>
        <p:nvSpPr>
          <p:cNvPr id="2" name="TextBox 1"/>
          <p:cNvSpPr txBox="1"/>
          <p:nvPr/>
        </p:nvSpPr>
        <p:spPr>
          <a:xfrm>
            <a:off x="6781800" y="152400"/>
            <a:ext cx="1219200" cy="338554"/>
          </a:xfrm>
          <a:prstGeom prst="rect">
            <a:avLst/>
          </a:prstGeom>
          <a:noFill/>
        </p:spPr>
        <p:txBody>
          <a:bodyPr wrap="square" rtlCol="0">
            <a:spAutoFit/>
          </a:bodyPr>
          <a:lstStyle/>
          <a:p>
            <a:r>
              <a:rPr lang="en-US" sz="1600" dirty="0" smtClean="0"/>
              <a:t>Page 15</a:t>
            </a:r>
            <a:endParaRPr lang="en-US" sz="1600" dirty="0"/>
          </a:p>
        </p:txBody>
      </p:sp>
    </p:spTree>
    <p:extLst>
      <p:ext uri="{BB962C8B-B14F-4D97-AF65-F5344CB8AC3E}">
        <p14:creationId xmlns:p14="http://schemas.microsoft.com/office/powerpoint/2010/main" val="28981032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pPr algn="ctr"/>
            <a:r>
              <a:rPr lang="en-US" dirty="0" smtClean="0"/>
              <a:t>Quality Professionals:</a:t>
            </a:r>
            <a:endParaRPr lang="en-US" dirty="0"/>
          </a:p>
        </p:txBody>
      </p:sp>
      <p:sp>
        <p:nvSpPr>
          <p:cNvPr id="3" name="Content Placeholder 2"/>
          <p:cNvSpPr>
            <a:spLocks noGrp="1"/>
          </p:cNvSpPr>
          <p:nvPr>
            <p:ph idx="1"/>
          </p:nvPr>
        </p:nvSpPr>
        <p:spPr/>
        <p:txBody>
          <a:bodyPr/>
          <a:lstStyle/>
          <a:p>
            <a:r>
              <a:rPr lang="en-US" dirty="0" smtClean="0"/>
              <a:t>Critical part of integrating quality functions within an organization</a:t>
            </a:r>
          </a:p>
          <a:p>
            <a:endParaRPr lang="en-US" dirty="0" smtClean="0"/>
          </a:p>
          <a:p>
            <a:r>
              <a:rPr lang="en-US" dirty="0" smtClean="0"/>
              <a:t>Interdisciplinary collaboration is critical</a:t>
            </a:r>
          </a:p>
          <a:p>
            <a:endParaRPr lang="en-US" dirty="0" smtClean="0"/>
          </a:p>
          <a:p>
            <a:r>
              <a:rPr lang="en-US" dirty="0" smtClean="0"/>
              <a:t>Table 5 on page 17 of the Healthcare Quality Handbook discusses important role and quality functions</a:t>
            </a:r>
          </a:p>
          <a:p>
            <a:endParaRPr lang="en-US" dirty="0"/>
          </a:p>
        </p:txBody>
      </p:sp>
      <p:sp>
        <p:nvSpPr>
          <p:cNvPr id="4" name="Slide Number Placeholder 3"/>
          <p:cNvSpPr>
            <a:spLocks noGrp="1"/>
          </p:cNvSpPr>
          <p:nvPr>
            <p:ph type="sldNum" sz="quarter" idx="12"/>
          </p:nvPr>
        </p:nvSpPr>
        <p:spPr/>
        <p:txBody>
          <a:bodyPr/>
          <a:lstStyle/>
          <a:p>
            <a:fld id="{FA9DBDA9-7B11-4140-867B-E881237F20DD}" type="slidenum">
              <a:rPr lang="en-US" smtClean="0"/>
              <a:pPr/>
              <a:t>37</a:t>
            </a:fld>
            <a:endParaRPr lang="en-US" dirty="0"/>
          </a:p>
        </p:txBody>
      </p:sp>
      <p:sp>
        <p:nvSpPr>
          <p:cNvPr id="5" name="Text Placeholder 4"/>
          <p:cNvSpPr>
            <a:spLocks noGrp="1"/>
          </p:cNvSpPr>
          <p:nvPr>
            <p:ph type="body" sz="quarter" idx="13"/>
          </p:nvPr>
        </p:nvSpPr>
        <p:spPr>
          <a:xfrm>
            <a:off x="7010400" y="76200"/>
            <a:ext cx="1371600" cy="381000"/>
          </a:xfrm>
        </p:spPr>
        <p:txBody>
          <a:bodyPr>
            <a:noAutofit/>
          </a:bodyPr>
          <a:lstStyle/>
          <a:p>
            <a:pPr marL="0" indent="0">
              <a:buNone/>
            </a:pPr>
            <a:r>
              <a:rPr lang="en-US" sz="1600" dirty="0" smtClean="0"/>
              <a:t>Page 17-18</a:t>
            </a:r>
            <a:endParaRPr lang="en-US" sz="1600" dirty="0"/>
          </a:p>
        </p:txBody>
      </p:sp>
    </p:spTree>
    <p:extLst>
      <p:ext uri="{BB962C8B-B14F-4D97-AF65-F5344CB8AC3E}">
        <p14:creationId xmlns:p14="http://schemas.microsoft.com/office/powerpoint/2010/main" val="2662125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pPr algn="ctr"/>
            <a:r>
              <a:rPr lang="en-US" dirty="0" smtClean="0"/>
              <a:t>Quality Professionals</a:t>
            </a:r>
            <a:endParaRPr lang="en-US" dirty="0"/>
          </a:p>
        </p:txBody>
      </p:sp>
      <p:sp>
        <p:nvSpPr>
          <p:cNvPr id="3" name="Content Placeholder 2"/>
          <p:cNvSpPr>
            <a:spLocks noGrp="1"/>
          </p:cNvSpPr>
          <p:nvPr>
            <p:ph idx="1"/>
          </p:nvPr>
        </p:nvSpPr>
        <p:spPr/>
        <p:txBody>
          <a:bodyPr>
            <a:normAutofit/>
          </a:bodyPr>
          <a:lstStyle/>
          <a:p>
            <a:r>
              <a:rPr lang="en-US" dirty="0" smtClean="0"/>
              <a:t>Cross training &amp; adaption of new skills</a:t>
            </a:r>
          </a:p>
          <a:p>
            <a:endParaRPr lang="en-US" dirty="0" smtClean="0"/>
          </a:p>
          <a:p>
            <a:r>
              <a:rPr lang="en-US" dirty="0" smtClean="0"/>
              <a:t>IOM report (2003) – </a:t>
            </a:r>
            <a:r>
              <a:rPr lang="en-US" i="1" dirty="0" smtClean="0"/>
              <a:t>Health Professional Education: A Bridge to Quality</a:t>
            </a:r>
          </a:p>
          <a:p>
            <a:pPr lvl="1"/>
            <a:r>
              <a:rPr lang="en-US" dirty="0" smtClean="0"/>
              <a:t>Patient-centered care</a:t>
            </a:r>
          </a:p>
          <a:p>
            <a:pPr lvl="1"/>
            <a:r>
              <a:rPr lang="en-US" dirty="0" smtClean="0"/>
              <a:t>Interdisciplinary teams</a:t>
            </a:r>
          </a:p>
          <a:p>
            <a:pPr lvl="1"/>
            <a:r>
              <a:rPr lang="en-US" dirty="0" smtClean="0"/>
              <a:t>Evidence-Based practice</a:t>
            </a:r>
          </a:p>
          <a:p>
            <a:pPr lvl="1"/>
            <a:r>
              <a:rPr lang="en-US" dirty="0" smtClean="0"/>
              <a:t>Quality improvement</a:t>
            </a:r>
          </a:p>
          <a:p>
            <a:pPr lvl="1"/>
            <a:r>
              <a:rPr lang="en-US" dirty="0" smtClean="0"/>
              <a:t>Informatics</a:t>
            </a:r>
            <a:endParaRPr lang="en-US" dirty="0"/>
          </a:p>
        </p:txBody>
      </p:sp>
      <p:sp>
        <p:nvSpPr>
          <p:cNvPr id="4" name="Slide Number Placeholder 3"/>
          <p:cNvSpPr>
            <a:spLocks noGrp="1"/>
          </p:cNvSpPr>
          <p:nvPr>
            <p:ph type="sldNum" sz="quarter" idx="12"/>
          </p:nvPr>
        </p:nvSpPr>
        <p:spPr/>
        <p:txBody>
          <a:bodyPr/>
          <a:lstStyle/>
          <a:p>
            <a:fld id="{FA9DBDA9-7B11-4140-867B-E881237F20DD}" type="slidenum">
              <a:rPr lang="en-US" smtClean="0"/>
              <a:pPr/>
              <a:t>38</a:t>
            </a:fld>
            <a:endParaRPr lang="en-US" dirty="0"/>
          </a:p>
        </p:txBody>
      </p:sp>
      <p:sp>
        <p:nvSpPr>
          <p:cNvPr id="5" name="Text Placeholder 4"/>
          <p:cNvSpPr>
            <a:spLocks noGrp="1"/>
          </p:cNvSpPr>
          <p:nvPr>
            <p:ph type="body" sz="quarter" idx="13"/>
          </p:nvPr>
        </p:nvSpPr>
        <p:spPr>
          <a:xfrm>
            <a:off x="6629400" y="76200"/>
            <a:ext cx="1524000" cy="381000"/>
          </a:xfrm>
        </p:spPr>
        <p:txBody>
          <a:bodyPr>
            <a:noAutofit/>
          </a:bodyPr>
          <a:lstStyle/>
          <a:p>
            <a:pPr marL="0" indent="0">
              <a:buNone/>
            </a:pPr>
            <a:r>
              <a:rPr lang="en-US" sz="1600" dirty="0" smtClean="0"/>
              <a:t>Pages 19</a:t>
            </a:r>
            <a:endParaRPr lang="en-US" sz="1600" dirty="0"/>
          </a:p>
        </p:txBody>
      </p:sp>
    </p:spTree>
    <p:extLst>
      <p:ext uri="{BB962C8B-B14F-4D97-AF65-F5344CB8AC3E}">
        <p14:creationId xmlns:p14="http://schemas.microsoft.com/office/powerpoint/2010/main" val="16636136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pPr algn="ctr"/>
            <a:r>
              <a:rPr lang="en-US" dirty="0"/>
              <a:t>Quality Professionals</a:t>
            </a:r>
          </a:p>
        </p:txBody>
      </p:sp>
      <p:sp>
        <p:nvSpPr>
          <p:cNvPr id="3" name="Content Placeholder 2"/>
          <p:cNvSpPr>
            <a:spLocks noGrp="1"/>
          </p:cNvSpPr>
          <p:nvPr>
            <p:ph idx="1"/>
          </p:nvPr>
        </p:nvSpPr>
        <p:spPr>
          <a:xfrm>
            <a:off x="381000" y="1600200"/>
            <a:ext cx="8229600" cy="4724400"/>
          </a:xfrm>
        </p:spPr>
        <p:txBody>
          <a:bodyPr>
            <a:normAutofit fontScale="92500" lnSpcReduction="10000"/>
          </a:bodyPr>
          <a:lstStyle/>
          <a:p>
            <a:r>
              <a:rPr lang="en-US" dirty="0" smtClean="0"/>
              <a:t>Healthcare Quality Essentials (NAHQ)</a:t>
            </a:r>
          </a:p>
          <a:p>
            <a:pPr lvl="1"/>
            <a:r>
              <a:rPr lang="en-US" dirty="0" smtClean="0"/>
              <a:t>Health Data Analytics</a:t>
            </a:r>
          </a:p>
          <a:p>
            <a:pPr lvl="1"/>
            <a:r>
              <a:rPr lang="en-US" dirty="0" smtClean="0"/>
              <a:t>Population Health and Care Transitions</a:t>
            </a:r>
          </a:p>
          <a:p>
            <a:pPr lvl="1"/>
            <a:r>
              <a:rPr lang="en-US" dirty="0" smtClean="0"/>
              <a:t>Performance and Process Improvement</a:t>
            </a:r>
          </a:p>
          <a:p>
            <a:pPr lvl="1"/>
            <a:r>
              <a:rPr lang="en-US" dirty="0" smtClean="0"/>
              <a:t>Regulatory &amp; Accreditation</a:t>
            </a:r>
          </a:p>
          <a:p>
            <a:pPr lvl="1"/>
            <a:r>
              <a:rPr lang="en-US" dirty="0" smtClean="0"/>
              <a:t>Quality Review &amp; Accountability</a:t>
            </a:r>
          </a:p>
          <a:p>
            <a:pPr lvl="1"/>
            <a:r>
              <a:rPr lang="en-US" dirty="0" smtClean="0"/>
              <a:t>Patient Safety</a:t>
            </a:r>
          </a:p>
          <a:p>
            <a:pPr lvl="1"/>
            <a:endParaRPr lang="en-US" dirty="0" smtClean="0"/>
          </a:p>
          <a:p>
            <a:r>
              <a:rPr lang="en-US" dirty="0" smtClean="0"/>
              <a:t>Quality &amp; </a:t>
            </a:r>
            <a:r>
              <a:rPr lang="en-US" smtClean="0"/>
              <a:t>Safety Education </a:t>
            </a:r>
            <a:r>
              <a:rPr lang="en-US" dirty="0" smtClean="0"/>
              <a:t>for Nurses (QSEN)</a:t>
            </a:r>
          </a:p>
          <a:p>
            <a:pPr lvl="1"/>
            <a:r>
              <a:rPr lang="en-US" dirty="0" smtClean="0"/>
              <a:t>Six domains &amp; competencies</a:t>
            </a:r>
          </a:p>
          <a:p>
            <a:pPr lvl="1"/>
            <a:endParaRPr lang="en-US" dirty="0" smtClean="0"/>
          </a:p>
          <a:p>
            <a:r>
              <a:rPr lang="en-US" dirty="0" smtClean="0"/>
              <a:t>Certification</a:t>
            </a:r>
          </a:p>
        </p:txBody>
      </p:sp>
      <p:sp>
        <p:nvSpPr>
          <p:cNvPr id="4" name="Slide Number Placeholder 3"/>
          <p:cNvSpPr>
            <a:spLocks noGrp="1"/>
          </p:cNvSpPr>
          <p:nvPr>
            <p:ph type="sldNum" sz="quarter" idx="12"/>
          </p:nvPr>
        </p:nvSpPr>
        <p:spPr/>
        <p:txBody>
          <a:bodyPr/>
          <a:lstStyle/>
          <a:p>
            <a:fld id="{FA9DBDA9-7B11-4140-867B-E881237F20DD}" type="slidenum">
              <a:rPr lang="en-US" smtClean="0"/>
              <a:pPr/>
              <a:t>39</a:t>
            </a:fld>
            <a:endParaRPr lang="en-US" dirty="0"/>
          </a:p>
        </p:txBody>
      </p:sp>
      <p:sp>
        <p:nvSpPr>
          <p:cNvPr id="5" name="Text Placeholder 4"/>
          <p:cNvSpPr>
            <a:spLocks noGrp="1"/>
          </p:cNvSpPr>
          <p:nvPr>
            <p:ph type="body" sz="quarter" idx="13"/>
          </p:nvPr>
        </p:nvSpPr>
        <p:spPr>
          <a:xfrm>
            <a:off x="6781800" y="76200"/>
            <a:ext cx="1524000" cy="533400"/>
          </a:xfrm>
        </p:spPr>
        <p:txBody>
          <a:bodyPr>
            <a:noAutofit/>
          </a:bodyPr>
          <a:lstStyle/>
          <a:p>
            <a:pPr marL="0" indent="0">
              <a:buNone/>
            </a:pPr>
            <a:r>
              <a:rPr lang="en-US" sz="1600" dirty="0" smtClean="0"/>
              <a:t>Pages 19-20</a:t>
            </a:r>
            <a:endParaRPr lang="en-US" sz="1600" dirty="0"/>
          </a:p>
        </p:txBody>
      </p:sp>
    </p:spTree>
    <p:extLst>
      <p:ext uri="{BB962C8B-B14F-4D97-AF65-F5344CB8AC3E}">
        <p14:creationId xmlns:p14="http://schemas.microsoft.com/office/powerpoint/2010/main" val="15870431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184</TotalTime>
  <Words>1793</Words>
  <Application>Microsoft Office PowerPoint</Application>
  <PresentationFormat>On-screen Show (4:3)</PresentationFormat>
  <Paragraphs>345</Paragraphs>
  <Slides>39</Slides>
  <Notes>17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1" baseType="lpstr">
      <vt:lpstr>Flow</vt:lpstr>
      <vt:lpstr>Clip</vt:lpstr>
      <vt:lpstr>CPHQ Study Course </vt:lpstr>
      <vt:lpstr>PowerPoint Presentation</vt:lpstr>
      <vt:lpstr>CPHQ Exam</vt:lpstr>
      <vt:lpstr>Test Taking Tips</vt:lpstr>
      <vt:lpstr>Test Taking Tips</vt:lpstr>
      <vt:lpstr>Test Taking Tips</vt:lpstr>
      <vt:lpstr>Test Taking Tips</vt:lpstr>
      <vt:lpstr>Test Taking Tips</vt:lpstr>
      <vt:lpstr>CPHQ Practice Exam</vt:lpstr>
      <vt:lpstr>Test Taking Tips</vt:lpstr>
      <vt:lpstr>Test Taking Tips</vt:lpstr>
      <vt:lpstr>Test Taking Tips</vt:lpstr>
      <vt:lpstr>Test Taking Tips</vt:lpstr>
      <vt:lpstr>Test Taking Tips</vt:lpstr>
      <vt:lpstr>Test Taking Tips</vt:lpstr>
      <vt:lpstr>Test Taking Tips</vt:lpstr>
      <vt:lpstr>Test Taking Tips</vt:lpstr>
      <vt:lpstr>Test Taking Tips</vt:lpstr>
      <vt:lpstr>Test Taking Tips</vt:lpstr>
      <vt:lpstr>Two Questions Always Asked</vt:lpstr>
      <vt:lpstr>PowerPoint Presentation</vt:lpstr>
      <vt:lpstr>At Your Test Site!</vt:lpstr>
      <vt:lpstr>At Your Test Site!</vt:lpstr>
      <vt:lpstr>At Your Test Site!</vt:lpstr>
      <vt:lpstr>And Then…...</vt:lpstr>
      <vt:lpstr>After You Pass the Exam</vt:lpstr>
      <vt:lpstr>Renewal Fees</vt:lpstr>
      <vt:lpstr>HEALTHCARE  QUALITY  Basics</vt:lpstr>
      <vt:lpstr>What is Quality?</vt:lpstr>
      <vt:lpstr>QUALITY, COST,  AND RISK INTEGRATION</vt:lpstr>
      <vt:lpstr>Integrated Perspective</vt:lpstr>
      <vt:lpstr>QUALITY MANAGEMENT: BASIC PRINCIPLES</vt:lpstr>
      <vt:lpstr>QUALITY MANAGEMENT: BASIC PRINCIPLES</vt:lpstr>
      <vt:lpstr>QUALITY MANAGEMENT: BASIC PRINCIPLES</vt:lpstr>
      <vt:lpstr>THE CONCEPT OF CUSTOMER</vt:lpstr>
      <vt:lpstr>RESPONSIBILITIES OF THE  QUALITY PROFESSIONAL</vt:lpstr>
      <vt:lpstr>Quality Professionals:</vt:lpstr>
      <vt:lpstr>Quality Professionals</vt:lpstr>
      <vt:lpstr>Quality Professionals</vt:lpstr>
    </vt:vector>
  </TitlesOfParts>
  <Company>Mellott &amp; Associates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CPHQ Study Course</dc:title>
  <dc:creator>Susan Mellott</dc:creator>
  <cp:lastModifiedBy>Susan Mellott</cp:lastModifiedBy>
  <cp:revision>27</cp:revision>
  <dcterms:created xsi:type="dcterms:W3CDTF">2015-09-24T15:50:24Z</dcterms:created>
  <dcterms:modified xsi:type="dcterms:W3CDTF">2018-04-14T19:48:53Z</dcterms:modified>
</cp:coreProperties>
</file>