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4" r:id="rId9"/>
    <p:sldId id="262" r:id="rId10"/>
    <p:sldId id="265" r:id="rId11"/>
    <p:sldId id="266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8" y="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22CC-E3F2-4BBB-8492-AFDD7C0B1865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584B-04BB-4A6C-900F-CD9F801E0B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6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22CC-E3F2-4BBB-8492-AFDD7C0B1865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584B-04BB-4A6C-900F-CD9F801E0B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63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22CC-E3F2-4BBB-8492-AFDD7C0B1865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584B-04BB-4A6C-900F-CD9F801E0B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89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22CC-E3F2-4BBB-8492-AFDD7C0B1865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584B-04BB-4A6C-900F-CD9F801E0B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7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22CC-E3F2-4BBB-8492-AFDD7C0B1865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584B-04BB-4A6C-900F-CD9F801E0B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670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22CC-E3F2-4BBB-8492-AFDD7C0B1865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584B-04BB-4A6C-900F-CD9F801E0B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17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22CC-E3F2-4BBB-8492-AFDD7C0B1865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584B-04BB-4A6C-900F-CD9F801E0B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43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22CC-E3F2-4BBB-8492-AFDD7C0B1865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584B-04BB-4A6C-900F-CD9F801E0B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205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22CC-E3F2-4BBB-8492-AFDD7C0B1865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584B-04BB-4A6C-900F-CD9F801E0B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22CC-E3F2-4BBB-8492-AFDD7C0B1865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584B-04BB-4A6C-900F-CD9F801E0B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157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22CC-E3F2-4BBB-8492-AFDD7C0B1865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584B-04BB-4A6C-900F-CD9F801E0B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977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B22CC-E3F2-4BBB-8492-AFDD7C0B1865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C584B-04BB-4A6C-900F-CD9F801E0B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30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12" Type="http://schemas.openxmlformats.org/officeDocument/2006/relationships/image" Target="../media/image31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11" Type="http://schemas.openxmlformats.org/officeDocument/2006/relationships/image" Target="../media/image30.JPG"/><Relationship Id="rId5" Type="http://schemas.openxmlformats.org/officeDocument/2006/relationships/image" Target="../media/image24.JPG"/><Relationship Id="rId10" Type="http://schemas.openxmlformats.org/officeDocument/2006/relationships/image" Target="../media/image29.JPG"/><Relationship Id="rId4" Type="http://schemas.openxmlformats.org/officeDocument/2006/relationships/image" Target="../media/image23.JPG"/><Relationship Id="rId9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945"/>
            <a:ext cx="12389476" cy="68779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b="1" dirty="0">
                <a:solidFill>
                  <a:srgbClr val="FFFF00"/>
                </a:solidFill>
              </a:rPr>
              <a:t>When in Rome…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3408" y="5131874"/>
            <a:ext cx="9144000" cy="1655762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Art gets Floored!!!</a:t>
            </a:r>
          </a:p>
        </p:txBody>
      </p:sp>
    </p:spTree>
    <p:extLst>
      <p:ext uri="{BB962C8B-B14F-4D97-AF65-F5344CB8AC3E}">
        <p14:creationId xmlns:p14="http://schemas.microsoft.com/office/powerpoint/2010/main" val="2665416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945"/>
            <a:ext cx="12389476" cy="68779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41009" y="1556979"/>
            <a:ext cx="11348467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900" b="1" dirty="0">
                <a:solidFill>
                  <a:srgbClr val="FFFF00"/>
                </a:solidFill>
              </a:rPr>
              <a:t>Mosaics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338767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859" y="1944860"/>
            <a:ext cx="6858000" cy="29682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B89B49-ADE6-4B6B-BBF2-BAAA53218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38" y="0"/>
            <a:ext cx="9343324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96C0ED-9FCB-4F9E-B494-29480C816F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4A2B89-1680-4393-BBD7-CB5AD79D8C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45" y="182880"/>
            <a:ext cx="9745053" cy="670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8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859" y="1944860"/>
            <a:ext cx="6858000" cy="29682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16923" y="436098"/>
            <a:ext cx="799044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Mosaic</a:t>
            </a:r>
            <a:r>
              <a:rPr lang="en-US" sz="2400" dirty="0"/>
              <a:t> is the art of creating images with an assemblage of small pieces of colored glass, stone, or other materials.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decorative art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interior decoration.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small, flat, roughly square, pieces of stone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glass of different colors,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floor mosaics, Wall mosaics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small rounded pieces of stone, and called "pebble mosaics".</a:t>
            </a:r>
          </a:p>
        </p:txBody>
      </p:sp>
    </p:spTree>
    <p:extLst>
      <p:ext uri="{BB962C8B-B14F-4D97-AF65-F5344CB8AC3E}">
        <p14:creationId xmlns:p14="http://schemas.microsoft.com/office/powerpoint/2010/main" val="2867923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859" y="1944860"/>
            <a:ext cx="6858000" cy="29682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283" y="2"/>
            <a:ext cx="8539088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C99A78-5B2D-415D-A975-D9D6DE724F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3434" y="-3411414"/>
            <a:ext cx="17618252" cy="141497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48B12D-5437-470A-907A-55D942FFDD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0691" y="-1884937"/>
            <a:ext cx="15497036" cy="1030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7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859" y="1944860"/>
            <a:ext cx="6858000" cy="29682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61"/>
          <a:stretch/>
        </p:blipFill>
        <p:spPr>
          <a:xfrm>
            <a:off x="2968282" y="26113"/>
            <a:ext cx="2799471" cy="39831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823" y="0"/>
            <a:ext cx="6254553" cy="69138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39" y="3698704"/>
            <a:ext cx="5616526" cy="31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3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859" y="1944860"/>
            <a:ext cx="6858000" cy="29682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283" y="62426"/>
            <a:ext cx="8977532" cy="67331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DA63DF-151F-4266-ADC7-578AB48A44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292" y="379189"/>
            <a:ext cx="8909034" cy="54289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A1CA4D-A260-49A8-95F8-835AF0AF70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7" y="-58057"/>
            <a:ext cx="10329333" cy="68616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C16A06-A2C5-44E6-A1FB-B5EE152CC8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3856"/>
            <a:ext cx="11768667" cy="679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6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859" y="1944860"/>
            <a:ext cx="6858000" cy="296828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282" y="1"/>
            <a:ext cx="6541477" cy="46845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555" y="-47725"/>
            <a:ext cx="4595446" cy="6905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281" y="2563371"/>
            <a:ext cx="5894803" cy="43423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214" y="0"/>
            <a:ext cx="6231991" cy="699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25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859" y="1944860"/>
            <a:ext cx="6858000" cy="29682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283" y="1"/>
            <a:ext cx="9383150" cy="68579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806" y="835707"/>
            <a:ext cx="3985026" cy="518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27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859" y="1944860"/>
            <a:ext cx="6858000" cy="296828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390" y="-108086"/>
            <a:ext cx="5020603" cy="69660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AC81A3-50C8-41D9-B4C6-CAB35678B3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75215"/>
            <a:ext cx="15655776" cy="2172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75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859" y="1944860"/>
            <a:ext cx="6858000" cy="29682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23359" y="675249"/>
            <a:ext cx="78216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Your Task : </a:t>
            </a:r>
            <a:r>
              <a:rPr lang="en-US" sz="4000" dirty="0"/>
              <a:t>Create a mosaic </a:t>
            </a:r>
          </a:p>
          <a:p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023359" y="1885071"/>
            <a:ext cx="75262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Rules: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Use cardstock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Use paper cut from magazines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Cut paper no larger than 1 inch square or less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You must include a background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Use different colors for modeling features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Should be recognizable</a:t>
            </a:r>
          </a:p>
        </p:txBody>
      </p:sp>
    </p:spTree>
    <p:extLst>
      <p:ext uri="{BB962C8B-B14F-4D97-AF65-F5344CB8AC3E}">
        <p14:creationId xmlns:p14="http://schemas.microsoft.com/office/powerpoint/2010/main" val="3106755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859" y="1944860"/>
            <a:ext cx="6858000" cy="29682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23359" y="675249"/>
            <a:ext cx="78216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Your Task : </a:t>
            </a:r>
            <a:r>
              <a:rPr lang="en-US" sz="4000" dirty="0"/>
              <a:t>Create a mosaic  </a:t>
            </a:r>
          </a:p>
          <a:p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023359" y="1971628"/>
            <a:ext cx="752621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How is a mosaic similar to a painting?</a:t>
            </a:r>
          </a:p>
          <a:p>
            <a:endParaRPr lang="en-US" sz="3600" dirty="0"/>
          </a:p>
          <a:p>
            <a:r>
              <a:rPr lang="en-US" sz="3600" dirty="0"/>
              <a:t>Does it tell a story?</a:t>
            </a:r>
          </a:p>
          <a:p>
            <a:endParaRPr lang="en-US" sz="3600" dirty="0"/>
          </a:p>
          <a:p>
            <a:endParaRPr lang="en-US" sz="3600" dirty="0"/>
          </a:p>
          <a:p>
            <a:r>
              <a:rPr lang="en-US" sz="2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20821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859" y="1944860"/>
            <a:ext cx="6858000" cy="29682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23359" y="675249"/>
            <a:ext cx="78216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Your Task : </a:t>
            </a:r>
            <a:r>
              <a:rPr lang="en-US" sz="4000" dirty="0"/>
              <a:t>Create a mosaic  </a:t>
            </a:r>
          </a:p>
          <a:p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023359" y="1885071"/>
            <a:ext cx="75262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Due Date</a:t>
            </a:r>
            <a:r>
              <a:rPr lang="en-US" sz="2800" dirty="0"/>
              <a:t>:   You will have four weeks to produce this work.  </a:t>
            </a:r>
          </a:p>
          <a:p>
            <a:endParaRPr lang="en-US" sz="2800" dirty="0"/>
          </a:p>
          <a:p>
            <a:r>
              <a:rPr lang="en-US" sz="2800" dirty="0"/>
              <a:t>This work will be done primarily at home</a:t>
            </a:r>
          </a:p>
        </p:txBody>
      </p:sp>
    </p:spTree>
    <p:extLst>
      <p:ext uri="{BB962C8B-B14F-4D97-AF65-F5344CB8AC3E}">
        <p14:creationId xmlns:p14="http://schemas.microsoft.com/office/powerpoint/2010/main" val="2012421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23359" y="675249"/>
            <a:ext cx="78216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Your Task : </a:t>
            </a:r>
            <a:r>
              <a:rPr lang="en-US" sz="4000" dirty="0"/>
              <a:t>Create a mosaic  </a:t>
            </a:r>
          </a:p>
          <a:p>
            <a:endParaRPr lang="en-US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584B02-3854-4625-BBCE-97AFF7456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48817" y="874542"/>
            <a:ext cx="6996332" cy="52472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7F1B1C-98A6-40FF-A752-C51C7B9F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663" y="565052"/>
            <a:ext cx="7821637" cy="58662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EF313B-60A7-4C8B-92A2-9C84AF03A7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46803" y="805375"/>
            <a:ext cx="6996334" cy="52472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115259-E359-4E80-9509-10687484F1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17139" y="412418"/>
            <a:ext cx="8907037" cy="66802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7561644-F662-4459-8ECD-0A96DF4D1B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65979" y="599283"/>
            <a:ext cx="8088608" cy="60664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A2CD67-F185-4D12-9DE9-D8D39DE899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587" y="310498"/>
            <a:ext cx="7681164" cy="576087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2EB097B-819F-4B36-A612-02014B1376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45434" y="109333"/>
            <a:ext cx="8403098" cy="63023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BA46169-9417-484C-9243-8C87055603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18374" y="450942"/>
            <a:ext cx="7152640" cy="53644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7E55589-9240-46FD-B71D-7CB417EA50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61051" y="590415"/>
            <a:ext cx="8268422" cy="620131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9226714-42B6-4B21-B819-DA6AFBA458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76354" y="874944"/>
            <a:ext cx="6885661" cy="51642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BE62998-6E1D-40AA-A079-2D0DBE0B934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517" y="30174"/>
            <a:ext cx="8350363" cy="62627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DFA668-8CF3-4225-926F-9F4876D960AA}"/>
              </a:ext>
            </a:extLst>
          </p:cNvPr>
          <p:cNvSpPr txBox="1"/>
          <p:nvPr/>
        </p:nvSpPr>
        <p:spPr>
          <a:xfrm>
            <a:off x="318052" y="565052"/>
            <a:ext cx="22811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These are pictures of work done by my students years ago.</a:t>
            </a:r>
          </a:p>
          <a:p>
            <a:r>
              <a:rPr lang="en-US" dirty="0"/>
              <a:t>Each one tells a story about the students.  </a:t>
            </a:r>
          </a:p>
          <a:p>
            <a:r>
              <a:rPr lang="en-US" dirty="0"/>
              <a:t>Their assignment was to do a selfie.  The last one was a copy of a </a:t>
            </a:r>
            <a:r>
              <a:rPr lang="en-US"/>
              <a:t>Monet landscape.</a:t>
            </a:r>
          </a:p>
        </p:txBody>
      </p:sp>
    </p:spTree>
    <p:extLst>
      <p:ext uri="{BB962C8B-B14F-4D97-AF65-F5344CB8AC3E}">
        <p14:creationId xmlns:p14="http://schemas.microsoft.com/office/powerpoint/2010/main" val="283821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859" y="1944860"/>
            <a:ext cx="6858000" cy="29682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23359" y="675249"/>
            <a:ext cx="78216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Your Task : </a:t>
            </a:r>
            <a:r>
              <a:rPr lang="en-US" sz="4000" dirty="0"/>
              <a:t>Create a mosaic  </a:t>
            </a:r>
          </a:p>
          <a:p>
            <a:endParaRPr lang="en-US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FACF7D-1FDA-4672-91B1-3510D66A7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5248" y="1002322"/>
            <a:ext cx="6471142" cy="48533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1C1D7E-68F5-4087-B9B6-E90BACE261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624" y="97987"/>
            <a:ext cx="5940376" cy="656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87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859" y="1944860"/>
            <a:ext cx="6858000" cy="29682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23359" y="675249"/>
            <a:ext cx="78216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Your Task : </a:t>
            </a:r>
            <a:r>
              <a:rPr lang="en-US" sz="4000" dirty="0"/>
              <a:t>Create a mosaic  </a:t>
            </a:r>
          </a:p>
          <a:p>
            <a:endParaRPr lang="en-US" sz="4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5C3725-0CA6-46DA-904E-71849F78D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63441"/>
            <a:ext cx="7108157" cy="53311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A4B40A-F131-4853-831E-CB3078C2DC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922" y="1403336"/>
            <a:ext cx="5707078" cy="402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5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216</Words>
  <Application>Microsoft Office PowerPoint</Application>
  <PresentationFormat>Widescreen</PresentationFormat>
  <Paragraphs>35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When in Rome…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Central Catholic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in Rome…</dc:title>
  <dc:creator>Don Jalbert</dc:creator>
  <cp:lastModifiedBy>Don Jalbert</cp:lastModifiedBy>
  <cp:revision>38</cp:revision>
  <dcterms:created xsi:type="dcterms:W3CDTF">2014-09-22T23:54:30Z</dcterms:created>
  <dcterms:modified xsi:type="dcterms:W3CDTF">2018-01-14T19:16:36Z</dcterms:modified>
</cp:coreProperties>
</file>