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9" r:id="rId10"/>
  </p:sldIdLst>
  <p:sldSz cx="9820275" cy="75342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1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AD5E4-4E82-42FD-9043-DA6C769E5C7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43000"/>
            <a:ext cx="4022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E9009-9044-45C6-B236-AB817C014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9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6521" y="1233040"/>
            <a:ext cx="8347234" cy="2623044"/>
          </a:xfrm>
        </p:spPr>
        <p:txBody>
          <a:bodyPr anchor="b"/>
          <a:lstStyle>
            <a:lvl1pPr algn="ctr">
              <a:defRPr sz="644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7535" y="3957239"/>
            <a:ext cx="7365206" cy="1819039"/>
          </a:xfrm>
        </p:spPr>
        <p:txBody>
          <a:bodyPr/>
          <a:lstStyle>
            <a:lvl1pPr marL="0" indent="0" algn="ctr">
              <a:buNone/>
              <a:defRPr sz="2578"/>
            </a:lvl1pPr>
            <a:lvl2pPr marL="491033" indent="0" algn="ctr">
              <a:buNone/>
              <a:defRPr sz="2148"/>
            </a:lvl2pPr>
            <a:lvl3pPr marL="982066" indent="0" algn="ctr">
              <a:buNone/>
              <a:defRPr sz="1933"/>
            </a:lvl3pPr>
            <a:lvl4pPr marL="1473098" indent="0" algn="ctr">
              <a:buNone/>
              <a:defRPr sz="1718"/>
            </a:lvl4pPr>
            <a:lvl5pPr marL="1964131" indent="0" algn="ctr">
              <a:buNone/>
              <a:defRPr sz="1718"/>
            </a:lvl5pPr>
            <a:lvl6pPr marL="2455164" indent="0" algn="ctr">
              <a:buNone/>
              <a:defRPr sz="1718"/>
            </a:lvl6pPr>
            <a:lvl7pPr marL="2946197" indent="0" algn="ctr">
              <a:buNone/>
              <a:defRPr sz="1718"/>
            </a:lvl7pPr>
            <a:lvl8pPr marL="3437230" indent="0" algn="ctr">
              <a:buNone/>
              <a:defRPr sz="1718"/>
            </a:lvl8pPr>
            <a:lvl9pPr marL="3928262" indent="0" algn="ctr">
              <a:buNone/>
              <a:defRPr sz="171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8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0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030" y="1878339"/>
            <a:ext cx="8469987" cy="3134049"/>
          </a:xfrm>
        </p:spPr>
        <p:txBody>
          <a:bodyPr anchor="b"/>
          <a:lstStyle>
            <a:lvl1pPr>
              <a:defRPr sz="644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030" y="5042037"/>
            <a:ext cx="8469987" cy="1648122"/>
          </a:xfrm>
        </p:spPr>
        <p:txBody>
          <a:bodyPr/>
          <a:lstStyle>
            <a:lvl1pPr marL="0" indent="0">
              <a:buNone/>
              <a:defRPr sz="2578">
                <a:solidFill>
                  <a:schemeClr val="tx1"/>
                </a:solidFill>
              </a:defRPr>
            </a:lvl1pPr>
            <a:lvl2pPr marL="491033" indent="0">
              <a:buNone/>
              <a:defRPr sz="2148">
                <a:solidFill>
                  <a:schemeClr val="tx1">
                    <a:tint val="75000"/>
                  </a:schemeClr>
                </a:solidFill>
              </a:defRPr>
            </a:lvl2pPr>
            <a:lvl3pPr marL="982066" indent="0">
              <a:buNone/>
              <a:defRPr sz="1933">
                <a:solidFill>
                  <a:schemeClr val="tx1">
                    <a:tint val="75000"/>
                  </a:schemeClr>
                </a:solidFill>
              </a:defRPr>
            </a:lvl3pPr>
            <a:lvl4pPr marL="1473098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4pPr>
            <a:lvl5pPr marL="1964131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5pPr>
            <a:lvl6pPr marL="2455164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6pPr>
            <a:lvl7pPr marL="2946197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7pPr>
            <a:lvl8pPr marL="3437230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8pPr>
            <a:lvl9pPr marL="3928262" indent="0">
              <a:buNone/>
              <a:defRPr sz="17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9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5144" y="2005652"/>
            <a:ext cx="4173617" cy="47804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1514" y="2005652"/>
            <a:ext cx="4173617" cy="47804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3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423" y="401132"/>
            <a:ext cx="8469987" cy="14562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424" y="1846944"/>
            <a:ext cx="4154436" cy="905159"/>
          </a:xfrm>
        </p:spPr>
        <p:txBody>
          <a:bodyPr anchor="b"/>
          <a:lstStyle>
            <a:lvl1pPr marL="0" indent="0">
              <a:buNone/>
              <a:defRPr sz="2578" b="1"/>
            </a:lvl1pPr>
            <a:lvl2pPr marL="491033" indent="0">
              <a:buNone/>
              <a:defRPr sz="2148" b="1"/>
            </a:lvl2pPr>
            <a:lvl3pPr marL="982066" indent="0">
              <a:buNone/>
              <a:defRPr sz="1933" b="1"/>
            </a:lvl3pPr>
            <a:lvl4pPr marL="1473098" indent="0">
              <a:buNone/>
              <a:defRPr sz="1718" b="1"/>
            </a:lvl4pPr>
            <a:lvl5pPr marL="1964131" indent="0">
              <a:buNone/>
              <a:defRPr sz="1718" b="1"/>
            </a:lvl5pPr>
            <a:lvl6pPr marL="2455164" indent="0">
              <a:buNone/>
              <a:defRPr sz="1718" b="1"/>
            </a:lvl6pPr>
            <a:lvl7pPr marL="2946197" indent="0">
              <a:buNone/>
              <a:defRPr sz="1718" b="1"/>
            </a:lvl7pPr>
            <a:lvl8pPr marL="3437230" indent="0">
              <a:buNone/>
              <a:defRPr sz="1718" b="1"/>
            </a:lvl8pPr>
            <a:lvl9pPr marL="3928262" indent="0">
              <a:buNone/>
              <a:defRPr sz="171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424" y="2752103"/>
            <a:ext cx="4154436" cy="40479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1515" y="1846944"/>
            <a:ext cx="4174896" cy="905159"/>
          </a:xfrm>
        </p:spPr>
        <p:txBody>
          <a:bodyPr anchor="b"/>
          <a:lstStyle>
            <a:lvl1pPr marL="0" indent="0">
              <a:buNone/>
              <a:defRPr sz="2578" b="1"/>
            </a:lvl1pPr>
            <a:lvl2pPr marL="491033" indent="0">
              <a:buNone/>
              <a:defRPr sz="2148" b="1"/>
            </a:lvl2pPr>
            <a:lvl3pPr marL="982066" indent="0">
              <a:buNone/>
              <a:defRPr sz="1933" b="1"/>
            </a:lvl3pPr>
            <a:lvl4pPr marL="1473098" indent="0">
              <a:buNone/>
              <a:defRPr sz="1718" b="1"/>
            </a:lvl4pPr>
            <a:lvl5pPr marL="1964131" indent="0">
              <a:buNone/>
              <a:defRPr sz="1718" b="1"/>
            </a:lvl5pPr>
            <a:lvl6pPr marL="2455164" indent="0">
              <a:buNone/>
              <a:defRPr sz="1718" b="1"/>
            </a:lvl6pPr>
            <a:lvl7pPr marL="2946197" indent="0">
              <a:buNone/>
              <a:defRPr sz="1718" b="1"/>
            </a:lvl7pPr>
            <a:lvl8pPr marL="3437230" indent="0">
              <a:buNone/>
              <a:defRPr sz="1718" b="1"/>
            </a:lvl8pPr>
            <a:lvl9pPr marL="3928262" indent="0">
              <a:buNone/>
              <a:defRPr sz="171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1515" y="2752103"/>
            <a:ext cx="4174896" cy="40479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44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6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423" y="502285"/>
            <a:ext cx="3167294" cy="1757998"/>
          </a:xfrm>
        </p:spPr>
        <p:txBody>
          <a:bodyPr anchor="b"/>
          <a:lstStyle>
            <a:lvl1pPr>
              <a:defRPr sz="343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4896" y="1084798"/>
            <a:ext cx="4971514" cy="5354219"/>
          </a:xfrm>
        </p:spPr>
        <p:txBody>
          <a:bodyPr/>
          <a:lstStyle>
            <a:lvl1pPr>
              <a:defRPr sz="3437"/>
            </a:lvl1pPr>
            <a:lvl2pPr>
              <a:defRPr sz="3007"/>
            </a:lvl2pPr>
            <a:lvl3pPr>
              <a:defRPr sz="2578"/>
            </a:lvl3pPr>
            <a:lvl4pPr>
              <a:defRPr sz="2148"/>
            </a:lvl4pPr>
            <a:lvl5pPr>
              <a:defRPr sz="2148"/>
            </a:lvl5pPr>
            <a:lvl6pPr>
              <a:defRPr sz="2148"/>
            </a:lvl6pPr>
            <a:lvl7pPr>
              <a:defRPr sz="2148"/>
            </a:lvl7pPr>
            <a:lvl8pPr>
              <a:defRPr sz="2148"/>
            </a:lvl8pPr>
            <a:lvl9pPr>
              <a:defRPr sz="214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423" y="2260282"/>
            <a:ext cx="3167294" cy="4187453"/>
          </a:xfrm>
        </p:spPr>
        <p:txBody>
          <a:bodyPr/>
          <a:lstStyle>
            <a:lvl1pPr marL="0" indent="0">
              <a:buNone/>
              <a:defRPr sz="1718"/>
            </a:lvl1pPr>
            <a:lvl2pPr marL="491033" indent="0">
              <a:buNone/>
              <a:defRPr sz="1504"/>
            </a:lvl2pPr>
            <a:lvl3pPr marL="982066" indent="0">
              <a:buNone/>
              <a:defRPr sz="1289"/>
            </a:lvl3pPr>
            <a:lvl4pPr marL="1473098" indent="0">
              <a:buNone/>
              <a:defRPr sz="1074"/>
            </a:lvl4pPr>
            <a:lvl5pPr marL="1964131" indent="0">
              <a:buNone/>
              <a:defRPr sz="1074"/>
            </a:lvl5pPr>
            <a:lvl6pPr marL="2455164" indent="0">
              <a:buNone/>
              <a:defRPr sz="1074"/>
            </a:lvl6pPr>
            <a:lvl7pPr marL="2946197" indent="0">
              <a:buNone/>
              <a:defRPr sz="1074"/>
            </a:lvl7pPr>
            <a:lvl8pPr marL="3437230" indent="0">
              <a:buNone/>
              <a:defRPr sz="1074"/>
            </a:lvl8pPr>
            <a:lvl9pPr marL="3928262" indent="0">
              <a:buNone/>
              <a:defRPr sz="107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4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423" y="502285"/>
            <a:ext cx="3167294" cy="1757998"/>
          </a:xfrm>
        </p:spPr>
        <p:txBody>
          <a:bodyPr anchor="b"/>
          <a:lstStyle>
            <a:lvl1pPr>
              <a:defRPr sz="343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4896" y="1084798"/>
            <a:ext cx="4971514" cy="5354219"/>
          </a:xfrm>
        </p:spPr>
        <p:txBody>
          <a:bodyPr anchor="t"/>
          <a:lstStyle>
            <a:lvl1pPr marL="0" indent="0">
              <a:buNone/>
              <a:defRPr sz="3437"/>
            </a:lvl1pPr>
            <a:lvl2pPr marL="491033" indent="0">
              <a:buNone/>
              <a:defRPr sz="3007"/>
            </a:lvl2pPr>
            <a:lvl3pPr marL="982066" indent="0">
              <a:buNone/>
              <a:defRPr sz="2578"/>
            </a:lvl3pPr>
            <a:lvl4pPr marL="1473098" indent="0">
              <a:buNone/>
              <a:defRPr sz="2148"/>
            </a:lvl4pPr>
            <a:lvl5pPr marL="1964131" indent="0">
              <a:buNone/>
              <a:defRPr sz="2148"/>
            </a:lvl5pPr>
            <a:lvl6pPr marL="2455164" indent="0">
              <a:buNone/>
              <a:defRPr sz="2148"/>
            </a:lvl6pPr>
            <a:lvl7pPr marL="2946197" indent="0">
              <a:buNone/>
              <a:defRPr sz="2148"/>
            </a:lvl7pPr>
            <a:lvl8pPr marL="3437230" indent="0">
              <a:buNone/>
              <a:defRPr sz="2148"/>
            </a:lvl8pPr>
            <a:lvl9pPr marL="3928262" indent="0">
              <a:buNone/>
              <a:defRPr sz="2148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423" y="2260282"/>
            <a:ext cx="3167294" cy="4187453"/>
          </a:xfrm>
        </p:spPr>
        <p:txBody>
          <a:bodyPr/>
          <a:lstStyle>
            <a:lvl1pPr marL="0" indent="0">
              <a:buNone/>
              <a:defRPr sz="1718"/>
            </a:lvl1pPr>
            <a:lvl2pPr marL="491033" indent="0">
              <a:buNone/>
              <a:defRPr sz="1504"/>
            </a:lvl2pPr>
            <a:lvl3pPr marL="982066" indent="0">
              <a:buNone/>
              <a:defRPr sz="1289"/>
            </a:lvl3pPr>
            <a:lvl4pPr marL="1473098" indent="0">
              <a:buNone/>
              <a:defRPr sz="1074"/>
            </a:lvl4pPr>
            <a:lvl5pPr marL="1964131" indent="0">
              <a:buNone/>
              <a:defRPr sz="1074"/>
            </a:lvl5pPr>
            <a:lvl6pPr marL="2455164" indent="0">
              <a:buNone/>
              <a:defRPr sz="1074"/>
            </a:lvl6pPr>
            <a:lvl7pPr marL="2946197" indent="0">
              <a:buNone/>
              <a:defRPr sz="1074"/>
            </a:lvl7pPr>
            <a:lvl8pPr marL="3437230" indent="0">
              <a:buNone/>
              <a:defRPr sz="1074"/>
            </a:lvl8pPr>
            <a:lvl9pPr marL="3928262" indent="0">
              <a:buNone/>
              <a:defRPr sz="107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1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5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7635" y="401130"/>
            <a:ext cx="2117497" cy="6384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5144" y="401130"/>
            <a:ext cx="6229737" cy="6384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5144" y="401132"/>
            <a:ext cx="8469987" cy="1456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144" y="2005652"/>
            <a:ext cx="8469987" cy="4780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5144" y="6983159"/>
            <a:ext cx="2209562" cy="401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42146-A94C-4DDE-BC81-C48D1394E5C5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966" y="6983159"/>
            <a:ext cx="3314343" cy="401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5569" y="6983159"/>
            <a:ext cx="2209562" cy="401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9C28-88E7-4AE7-A2C4-04614C70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1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82066" rtl="0" eaLnBrk="1" latinLnBrk="0" hangingPunct="1">
        <a:lnSpc>
          <a:spcPct val="90000"/>
        </a:lnSpc>
        <a:spcBef>
          <a:spcPct val="0"/>
        </a:spcBef>
        <a:buNone/>
        <a:defRPr sz="47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5516" indent="-245516" algn="l" defTabSz="982066" rtl="0" eaLnBrk="1" latinLnBrk="0" hangingPunct="1">
        <a:lnSpc>
          <a:spcPct val="90000"/>
        </a:lnSpc>
        <a:spcBef>
          <a:spcPts val="1074"/>
        </a:spcBef>
        <a:buFont typeface="Arial" panose="020B0604020202020204" pitchFamily="34" charset="0"/>
        <a:buChar char="•"/>
        <a:defRPr sz="3007" kern="1200">
          <a:solidFill>
            <a:schemeClr val="tx1"/>
          </a:solidFill>
          <a:latin typeface="+mn-lt"/>
          <a:ea typeface="+mn-ea"/>
          <a:cs typeface="+mn-cs"/>
        </a:defRPr>
      </a:lvl1pPr>
      <a:lvl2pPr marL="736549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2578" kern="1200">
          <a:solidFill>
            <a:schemeClr val="tx1"/>
          </a:solidFill>
          <a:latin typeface="+mn-lt"/>
          <a:ea typeface="+mn-ea"/>
          <a:cs typeface="+mn-cs"/>
        </a:defRPr>
      </a:lvl2pPr>
      <a:lvl3pPr marL="1227582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2148" kern="1200">
          <a:solidFill>
            <a:schemeClr val="tx1"/>
          </a:solidFill>
          <a:latin typeface="+mn-lt"/>
          <a:ea typeface="+mn-ea"/>
          <a:cs typeface="+mn-cs"/>
        </a:defRPr>
      </a:lvl3pPr>
      <a:lvl4pPr marL="1718615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4pPr>
      <a:lvl5pPr marL="2209648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5pPr>
      <a:lvl6pPr marL="2700680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6pPr>
      <a:lvl7pPr marL="3191713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7pPr>
      <a:lvl8pPr marL="3682746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8pPr>
      <a:lvl9pPr marL="4173779" indent="-245516" algn="l" defTabSz="982066" rtl="0" eaLnBrk="1" latinLnBrk="0" hangingPunct="1">
        <a:lnSpc>
          <a:spcPct val="90000"/>
        </a:lnSpc>
        <a:spcBef>
          <a:spcPts val="537"/>
        </a:spcBef>
        <a:buFont typeface="Arial" panose="020B0604020202020204" pitchFamily="34" charset="0"/>
        <a:buChar char="•"/>
        <a:defRPr sz="19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1pPr>
      <a:lvl2pPr marL="491033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2pPr>
      <a:lvl3pPr marL="982066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3pPr>
      <a:lvl4pPr marL="1473098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4pPr>
      <a:lvl5pPr marL="1964131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5pPr>
      <a:lvl6pPr marL="2455164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6pPr>
      <a:lvl7pPr marL="2946197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7pPr>
      <a:lvl8pPr marL="3437230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8pPr>
      <a:lvl9pPr marL="3928262" algn="l" defTabSz="982066" rtl="0" eaLnBrk="1" latinLnBrk="0" hangingPunct="1">
        <a:defRPr sz="19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6200000">
            <a:off x="-2847138" y="3165889"/>
            <a:ext cx="7533978" cy="1202794"/>
          </a:xfrm>
        </p:spPr>
        <p:txBody>
          <a:bodyPr>
            <a:noAutofit/>
          </a:bodyPr>
          <a:lstStyle/>
          <a:p>
            <a:r>
              <a:rPr lang="en-US" sz="43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Saturday, August 11</a:t>
            </a:r>
            <a:r>
              <a:rPr lang="en-US" sz="4394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</a:t>
            </a:r>
            <a:r>
              <a:rPr lang="en-US" sz="43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, 2018</a:t>
            </a:r>
          </a:p>
          <a:p>
            <a:endParaRPr lang="en-US" sz="4394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00" y="136775"/>
            <a:ext cx="7980579" cy="7533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247" y="5837708"/>
            <a:ext cx="1498897" cy="1498897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 rot="5400000">
            <a:off x="5191647" y="3165591"/>
            <a:ext cx="7533978" cy="1202795"/>
          </a:xfrm>
          <a:prstGeom prst="rect">
            <a:avLst/>
          </a:prstGeom>
        </p:spPr>
        <p:txBody>
          <a:bodyPr vert="horz" lIns="100453" tIns="50226" rIns="100453" bIns="5022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3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Saturday, August 11</a:t>
            </a:r>
            <a:r>
              <a:rPr lang="en-US" sz="4394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</a:t>
            </a:r>
            <a:r>
              <a:rPr lang="en-US" sz="43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, 2018</a:t>
            </a:r>
          </a:p>
          <a:p>
            <a:endParaRPr lang="en-US" sz="4394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8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nti-bully Powerpoint 2.png" descr="Anti-bully Powerpoint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921922" cy="767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1568" y="2523210"/>
            <a:ext cx="4681182" cy="41161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41231" y="1896198"/>
            <a:ext cx="7597050" cy="5105444"/>
          </a:xfrm>
        </p:spPr>
        <p:txBody>
          <a:bodyPr>
            <a:normAutofit/>
          </a:bodyPr>
          <a:lstStyle/>
          <a:p>
            <a:pPr marL="491028" lvl="1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010" b="1" u="sng" dirty="0"/>
              <a:t>TOURNAMENT GAMES</a:t>
            </a:r>
            <a:r>
              <a:rPr lang="en-US" sz="3010" b="1" dirty="0"/>
              <a:t>  </a:t>
            </a:r>
          </a:p>
          <a:p>
            <a:pPr marL="0" indent="0">
              <a:buNone/>
            </a:pPr>
            <a:r>
              <a:rPr lang="en-US" sz="3010" b="1" dirty="0"/>
              <a:t>          DATE</a:t>
            </a:r>
            <a:r>
              <a:rPr lang="en-US" sz="3010" b="1" dirty="0"/>
              <a:t>: </a:t>
            </a:r>
            <a:r>
              <a:rPr lang="en-US" sz="3010" b="1" dirty="0"/>
              <a:t> </a:t>
            </a:r>
            <a:r>
              <a:rPr lang="en-US" sz="2800" dirty="0"/>
              <a:t>August 11</a:t>
            </a:r>
            <a:r>
              <a:rPr lang="en-US" sz="2800" baseline="30000" dirty="0"/>
              <a:t>th</a:t>
            </a:r>
            <a:r>
              <a:rPr lang="en-US" sz="2800" dirty="0"/>
              <a:t>, 2018</a:t>
            </a:r>
            <a:r>
              <a:rPr lang="en-US" sz="2800" b="1" dirty="0"/>
              <a:t>                                                                    </a:t>
            </a:r>
            <a:endParaRPr lang="en-US" sz="3010" b="1" dirty="0"/>
          </a:p>
          <a:p>
            <a:pPr marL="0" indent="0">
              <a:buNone/>
            </a:pPr>
            <a:r>
              <a:rPr lang="en-US" sz="3010" b="1" dirty="0"/>
              <a:t>          TIME:  </a:t>
            </a:r>
            <a:r>
              <a:rPr lang="en-US" sz="2800" dirty="0"/>
              <a:t>10am </a:t>
            </a:r>
            <a:r>
              <a:rPr lang="en-US" sz="2800" dirty="0"/>
              <a:t>– </a:t>
            </a:r>
            <a:r>
              <a:rPr lang="en-US" sz="2800" dirty="0"/>
              <a:t>5pm</a:t>
            </a:r>
          </a:p>
          <a:p>
            <a:pPr marL="0" indent="0">
              <a:lnSpc>
                <a:spcPct val="10000"/>
              </a:lnSpc>
              <a:buNone/>
            </a:pPr>
            <a:endParaRPr lang="en-US" sz="301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3010" b="1" u="sng" dirty="0"/>
              <a:t>DIVISIONS</a:t>
            </a:r>
            <a:r>
              <a:rPr lang="en-US" sz="3010" b="1" dirty="0"/>
              <a:t>:  </a:t>
            </a:r>
            <a:r>
              <a:rPr lang="en-US" sz="2800" dirty="0"/>
              <a:t>*Adult *Adult Elite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2800" dirty="0"/>
              <a:t>                       *Women/Coed *Youth</a:t>
            </a:r>
            <a:endParaRPr lang="en-US" sz="3200" b="1" dirty="0"/>
          </a:p>
          <a:p>
            <a:pPr marL="0" indent="0">
              <a:buNone/>
            </a:pPr>
            <a:r>
              <a:rPr lang="en-US" sz="3010" b="1" u="sng" dirty="0"/>
              <a:t>LOCATION</a:t>
            </a:r>
            <a:r>
              <a:rPr lang="en-US" sz="3439" b="1" dirty="0"/>
              <a:t>: </a:t>
            </a:r>
            <a:r>
              <a:rPr lang="en-US" sz="3439" b="1" dirty="0"/>
              <a:t> </a:t>
            </a:r>
            <a:r>
              <a:rPr lang="en-US" sz="2800" dirty="0"/>
              <a:t>324</a:t>
            </a:r>
            <a:r>
              <a:rPr lang="en-US" sz="2800" b="1" dirty="0"/>
              <a:t> </a:t>
            </a:r>
            <a:r>
              <a:rPr lang="en-US" sz="2800" dirty="0"/>
              <a:t>South </a:t>
            </a:r>
            <a:r>
              <a:rPr lang="en-US" sz="2800" dirty="0"/>
              <a:t>Mint </a:t>
            </a:r>
            <a:r>
              <a:rPr lang="en-US" sz="2800" dirty="0"/>
              <a:t>St</a:t>
            </a:r>
            <a:endParaRPr lang="en-US" sz="2800" dirty="0"/>
          </a:p>
          <a:p>
            <a:pPr marL="0" indent="0">
              <a:buNone/>
            </a:pPr>
            <a:endParaRPr lang="en-US" sz="4000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47" y="2752111"/>
            <a:ext cx="3750123" cy="331905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78062" y="855913"/>
            <a:ext cx="4298201" cy="1040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79" i="1" dirty="0">
                <a:latin typeface="Futura"/>
                <a:cs typeface="Futura"/>
              </a:rPr>
              <a:t>Changing the </a:t>
            </a:r>
            <a:r>
              <a:rPr lang="en-US" sz="3079" i="1" dirty="0">
                <a:latin typeface="Futura"/>
                <a:cs typeface="Futura"/>
              </a:rPr>
              <a:t>game for </a:t>
            </a:r>
            <a:r>
              <a:rPr lang="en-US" sz="3079" i="1" dirty="0">
                <a:latin typeface="Futura"/>
                <a:cs typeface="Futura"/>
              </a:rPr>
              <a:t>Charlotte’s youth.</a:t>
            </a:r>
          </a:p>
        </p:txBody>
      </p:sp>
    </p:spTree>
    <p:extLst>
      <p:ext uri="{BB962C8B-B14F-4D97-AF65-F5344CB8AC3E}">
        <p14:creationId xmlns:p14="http://schemas.microsoft.com/office/powerpoint/2010/main" val="88997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ti-bully Powerpoint 2.png" descr="Anti-bully Powerpoint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921922" cy="767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BTEP Anti-Bullying Campaign…"/>
          <p:cNvSpPr/>
          <p:nvPr/>
        </p:nvSpPr>
        <p:spPr>
          <a:xfrm>
            <a:off x="353201" y="4093622"/>
            <a:ext cx="889754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353164">
              <a:spcBef>
                <a:spcPts val="2317"/>
              </a:spcBef>
              <a:buFont typeface="Arial"/>
              <a:defRPr sz="1800">
                <a:latin typeface="Futura Bold"/>
                <a:ea typeface="Futura Bold"/>
                <a:cs typeface="Futura Bold"/>
                <a:sym typeface="Futura Bold"/>
              </a:defRPr>
            </a:pPr>
            <a:endParaRPr sz="3400" dirty="0">
              <a:solidFill>
                <a:srgbClr val="E67F10"/>
              </a:solidFill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  <a:uFill>
                <a:solidFill>
                  <a:srgbClr val="E67F10"/>
                </a:solidFill>
              </a:uFill>
              <a:latin typeface="Futura Bold"/>
              <a:ea typeface="Futura Bold"/>
              <a:cs typeface="Futura Bold"/>
              <a:sym typeface="Futura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150" y="2963467"/>
            <a:ext cx="9715772" cy="4173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16" b="1" u="sng" dirty="0"/>
              <a:t>3 ON 3 TOURNAMENT IN THE STREETS</a:t>
            </a:r>
            <a:r>
              <a:rPr lang="en-US" sz="3516" dirty="0">
                <a:latin typeface="Avenir Medium"/>
                <a:cs typeface="Avenir Medium"/>
              </a:rPr>
              <a:t>:</a:t>
            </a:r>
          </a:p>
          <a:p>
            <a:pPr lvl="0" algn="ctr"/>
            <a:endParaRPr lang="en-US" sz="2500" dirty="0"/>
          </a:p>
          <a:p>
            <a:r>
              <a:rPr lang="en-US" sz="2500" i="1" dirty="0"/>
              <a:t>      B.T.E.P</a:t>
            </a:r>
            <a:r>
              <a:rPr lang="en-US" sz="2500" i="1" dirty="0"/>
              <a:t>.’s </a:t>
            </a:r>
            <a:r>
              <a:rPr lang="en-US" sz="2500" i="1" dirty="0"/>
              <a:t>3</a:t>
            </a:r>
            <a:r>
              <a:rPr lang="en-US" sz="2500" i="1" baseline="30000" dirty="0"/>
              <a:t>rd</a:t>
            </a:r>
            <a:r>
              <a:rPr lang="en-US" sz="2500" i="1" dirty="0"/>
              <a:t> </a:t>
            </a:r>
            <a:r>
              <a:rPr lang="en-US" sz="2500" i="1" dirty="0"/>
              <a:t>Annual </a:t>
            </a:r>
            <a:r>
              <a:rPr lang="en-US" sz="2500" i="1" dirty="0"/>
              <a:t>(3v3 Tournament)</a:t>
            </a:r>
            <a:r>
              <a:rPr lang="en-US" sz="2500" dirty="0"/>
              <a:t> establishes </a:t>
            </a:r>
            <a:r>
              <a:rPr lang="en-US" sz="2500" dirty="0"/>
              <a:t>cross cultural relationships beyond the economic and </a:t>
            </a:r>
            <a:r>
              <a:rPr lang="en-US" sz="2500" dirty="0"/>
              <a:t>social </a:t>
            </a:r>
            <a:r>
              <a:rPr lang="en-US" sz="2500" dirty="0"/>
              <a:t>strata of our constituents</a:t>
            </a:r>
          </a:p>
          <a:p>
            <a:pPr algn="ctr"/>
            <a:endParaRPr lang="en-US" sz="2600" i="1" dirty="0"/>
          </a:p>
          <a:p>
            <a:pPr algn="ctr"/>
            <a:r>
              <a:rPr lang="en-US" sz="2500" i="1" dirty="0"/>
              <a:t>As </a:t>
            </a:r>
            <a:r>
              <a:rPr lang="en-US" sz="2500" i="1" dirty="0"/>
              <a:t>a sponsor </a:t>
            </a:r>
            <a:r>
              <a:rPr lang="en-US" sz="2500" i="1" dirty="0"/>
              <a:t>your </a:t>
            </a:r>
            <a:r>
              <a:rPr lang="en-US" sz="2500" i="1" dirty="0"/>
              <a:t>brand </a:t>
            </a:r>
            <a:r>
              <a:rPr lang="en-US" sz="2500" i="1" dirty="0"/>
              <a:t>will resonate with millennials, families, </a:t>
            </a:r>
          </a:p>
          <a:p>
            <a:pPr algn="ctr"/>
            <a:r>
              <a:rPr lang="en-US" sz="2500" i="1" dirty="0"/>
              <a:t>and star-studded personalities attending </a:t>
            </a:r>
            <a:r>
              <a:rPr lang="en-US" sz="2500" i="1" dirty="0"/>
              <a:t>our tournament</a:t>
            </a:r>
            <a:endParaRPr lang="en-US" sz="2500" dirty="0"/>
          </a:p>
          <a:p>
            <a:pPr algn="ctr"/>
            <a:r>
              <a:rPr lang="en-US" sz="1976" dirty="0"/>
              <a:t> </a:t>
            </a:r>
          </a:p>
          <a:p>
            <a:pPr marL="502299" indent="-502299" algn="ctr">
              <a:buFont typeface="Arial" panose="020B0604020202020204" pitchFamily="34" charset="0"/>
              <a:buChar char="•"/>
            </a:pPr>
            <a:endParaRPr lang="en-US" sz="1976" dirty="0">
              <a:cs typeface="Avenir Medium"/>
            </a:endParaRPr>
          </a:p>
          <a:p>
            <a:pPr algn="ctr"/>
            <a:endParaRPr lang="en-US" sz="1976" dirty="0">
              <a:cs typeface="Avenir Medium"/>
            </a:endParaRPr>
          </a:p>
          <a:p>
            <a:pPr algn="ctr"/>
            <a:endParaRPr lang="en-US" sz="1976" dirty="0">
              <a:cs typeface="Avenir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42142" y="791392"/>
            <a:ext cx="5232750" cy="103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76" i="1" dirty="0">
                <a:latin typeface="Futura"/>
                <a:cs typeface="Futura"/>
              </a:rPr>
              <a:t>Changing the game for Charlotte’s youth.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3E15-72A8-42FC-9836-FDE5053242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803" y="2150970"/>
            <a:ext cx="8469987" cy="4780428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1800" dirty="0"/>
              <a:t> </a:t>
            </a:r>
            <a:r>
              <a:rPr lang="en-US" sz="3200" b="1" u="sng" dirty="0"/>
              <a:t>Tournament partial naming rights</a:t>
            </a:r>
            <a:r>
              <a:rPr lang="en-US" sz="2800" b="1" u="sng" dirty="0"/>
              <a:t> </a:t>
            </a:r>
            <a:endParaRPr lang="en-US" sz="1800" b="1" u="sng" dirty="0"/>
          </a:p>
          <a:p>
            <a:pPr marL="0" indent="0" algn="ctr" fontAlgn="base">
              <a:buNone/>
            </a:pPr>
            <a:r>
              <a:rPr lang="en-US" sz="1800" dirty="0"/>
              <a:t> Four (4) team spots for the 3 on 3 Tournament  </a:t>
            </a:r>
          </a:p>
          <a:p>
            <a:pPr marL="0" indent="0" algn="ctr" fontAlgn="base">
              <a:buNone/>
            </a:pPr>
            <a:r>
              <a:rPr lang="en-US" sz="1800" dirty="0"/>
              <a:t> Two (2) vendor spaces for your company, </a:t>
            </a:r>
            <a:r>
              <a:rPr lang="en-US" sz="1800" i="1" dirty="0"/>
              <a:t>(tables provided)  </a:t>
            </a:r>
          </a:p>
          <a:p>
            <a:pPr marL="0" indent="0" algn="ctr" fontAlgn="base">
              <a:buNone/>
            </a:pPr>
            <a:r>
              <a:rPr lang="en-US" sz="1800" b="1" dirty="0"/>
              <a:t> Jaunt Charlotte carts will distribute company items around Charlotte </a:t>
            </a:r>
          </a:p>
          <a:p>
            <a:pPr marL="0" indent="0" algn="ctr" fontAlgn="base">
              <a:buNone/>
            </a:pPr>
            <a:r>
              <a:rPr lang="en-US" sz="1800" dirty="0"/>
              <a:t> Full recognition in all press materials and promos as Title Sponsor </a:t>
            </a:r>
          </a:p>
          <a:p>
            <a:pPr marL="0" indent="0" algn="ctr" fontAlgn="base">
              <a:buNone/>
            </a:pPr>
            <a:r>
              <a:rPr lang="en-US" sz="1800" dirty="0"/>
              <a:t> I</a:t>
            </a:r>
            <a:r>
              <a:rPr lang="en-US" sz="1800" b="1" dirty="0"/>
              <a:t>nterviews and working media with partners Fox 46 Charlotte   </a:t>
            </a:r>
          </a:p>
          <a:p>
            <a:pPr marL="0" indent="0" algn="ctr" fontAlgn="base">
              <a:buNone/>
            </a:pPr>
            <a:r>
              <a:rPr lang="en-US" sz="1800" dirty="0"/>
              <a:t> </a:t>
            </a:r>
            <a:r>
              <a:rPr lang="en-US" sz="1800" u="sng" dirty="0"/>
              <a:t>B.T.E.P. Kickoff</a:t>
            </a:r>
            <a:r>
              <a:rPr lang="en-US" sz="1800" dirty="0"/>
              <a:t>: 8 seats provided with a spotlight for the Title Sponsor</a:t>
            </a:r>
            <a:r>
              <a:rPr lang="en-US" sz="1800" i="1" dirty="0"/>
              <a:t> (Friday)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Youth Art Exhibit</a:t>
            </a:r>
            <a:r>
              <a:rPr lang="en-US" sz="1800" dirty="0"/>
              <a:t>: 8 tickets include wine and desserts </a:t>
            </a:r>
            <a:r>
              <a:rPr lang="en-US" sz="1800" i="1" dirty="0"/>
              <a:t>(Friday) </a:t>
            </a:r>
          </a:p>
          <a:p>
            <a:pPr marL="0" indent="0" algn="ctr" fontAlgn="base">
              <a:buNone/>
            </a:pPr>
            <a:r>
              <a:rPr lang="en-US" sz="1800" b="1" dirty="0"/>
              <a:t>Address the crowd at the tournament </a:t>
            </a:r>
            <a:r>
              <a:rPr lang="en-US" sz="1800" b="1" i="1" dirty="0"/>
              <a:t>(Saturday)</a:t>
            </a:r>
          </a:p>
          <a:p>
            <a:pPr marL="0" indent="0" algn="ctr" fontAlgn="base">
              <a:buNone/>
            </a:pPr>
            <a:r>
              <a:rPr lang="en-US" sz="1800" dirty="0"/>
              <a:t>Social media recognition </a:t>
            </a:r>
            <a:r>
              <a:rPr lang="en-US" sz="1800" i="1" dirty="0"/>
              <a:t>(Reach of 68,000)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40953" y="365193"/>
            <a:ext cx="11552555" cy="1456278"/>
          </a:xfrm>
          <a:prstGeom prst="rect">
            <a:avLst/>
          </a:prstGeom>
        </p:spPr>
        <p:txBody>
          <a:bodyPr vert="horz" lIns="100457" tIns="50227" rIns="100457" bIns="5022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34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866141" y="2005652"/>
            <a:ext cx="11552555" cy="4780428"/>
          </a:xfrm>
          <a:prstGeom prst="rect">
            <a:avLst/>
          </a:prstGeom>
        </p:spPr>
        <p:txBody>
          <a:bodyPr vert="horz" lIns="100457" tIns="50227" rIns="100457" bIns="5022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76" dirty="0"/>
          </a:p>
          <a:p>
            <a:endParaRPr lang="en-US" sz="3076" dirty="0"/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" y="-8286"/>
            <a:ext cx="9820275" cy="193876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457" tIns="50227" rIns="100457" bIns="5022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 Title </a:t>
            </a:r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Sponsor </a:t>
            </a:r>
            <a:endParaRPr lang="en-US" sz="5272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58078" y="293961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25,000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Anti-bully Powerpoint 2.png" descr="Anti-bully Powerpoint 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82089"/>
          <a:stretch/>
        </p:blipFill>
        <p:spPr>
          <a:xfrm>
            <a:off x="0" y="6212561"/>
            <a:ext cx="9921922" cy="13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" y="93918"/>
            <a:ext cx="1981880" cy="1981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5400000">
            <a:off x="6854649" y="291749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25,000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9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803" y="2150970"/>
            <a:ext cx="8469987" cy="4780428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600" b="1" u="sng" dirty="0"/>
              <a:t> Two (2) Spots Available </a:t>
            </a:r>
          </a:p>
          <a:p>
            <a:pPr marL="0" indent="0" algn="ctr" fontAlgn="base">
              <a:buNone/>
            </a:pPr>
            <a:r>
              <a:rPr lang="en-US" sz="1800" dirty="0"/>
              <a:t>Three (3) team spots for the 3 on 3 Tournament  </a:t>
            </a:r>
          </a:p>
          <a:p>
            <a:pPr marL="0" indent="0" algn="ctr" fontAlgn="base">
              <a:buNone/>
            </a:pPr>
            <a:r>
              <a:rPr lang="en-US" sz="1800" dirty="0"/>
              <a:t> One (1) vendor spaces for your company, </a:t>
            </a:r>
            <a:r>
              <a:rPr lang="en-US" sz="1800" i="1" dirty="0"/>
              <a:t>(tables provided)  </a:t>
            </a:r>
          </a:p>
          <a:p>
            <a:pPr marL="0" indent="0" algn="ctr" fontAlgn="base">
              <a:buNone/>
            </a:pPr>
            <a:r>
              <a:rPr lang="en-US" sz="1800" b="1" dirty="0"/>
              <a:t> Jaunt Charlotte carts will distribute company items around Charlotte </a:t>
            </a:r>
          </a:p>
          <a:p>
            <a:pPr marL="0" indent="0" algn="ctr" fontAlgn="base">
              <a:buNone/>
            </a:pPr>
            <a:r>
              <a:rPr lang="en-US" sz="1800" dirty="0"/>
              <a:t> Full recognition in all press materials and promos as MVP Sponsor </a:t>
            </a:r>
          </a:p>
          <a:p>
            <a:pPr marL="0" indent="0" algn="ctr" fontAlgn="base">
              <a:buNone/>
            </a:pPr>
            <a:r>
              <a:rPr lang="en-US" sz="1800" dirty="0"/>
              <a:t> </a:t>
            </a:r>
            <a:r>
              <a:rPr lang="en-US" sz="1800" b="1" dirty="0"/>
              <a:t>Working Media with partners Fox 46 Charlotte   </a:t>
            </a:r>
          </a:p>
          <a:p>
            <a:pPr marL="0" indent="0" algn="ctr" fontAlgn="base">
              <a:buNone/>
            </a:pPr>
            <a:r>
              <a:rPr lang="en-US" sz="1800" dirty="0"/>
              <a:t> </a:t>
            </a:r>
            <a:r>
              <a:rPr lang="en-US" sz="1800" u="sng" dirty="0"/>
              <a:t>B.T.E.P. Kickoff</a:t>
            </a:r>
            <a:r>
              <a:rPr lang="en-US" sz="1800" dirty="0"/>
              <a:t>: 6 seats provided with opportunity to speak</a:t>
            </a:r>
            <a:r>
              <a:rPr lang="en-US" sz="1800" i="1" dirty="0"/>
              <a:t> (Friday)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Youth Art Exhibit</a:t>
            </a:r>
            <a:r>
              <a:rPr lang="en-US" sz="1800" dirty="0"/>
              <a:t>: 6 tickets include wine and desserts </a:t>
            </a:r>
            <a:r>
              <a:rPr lang="en-US" sz="1800" i="1" dirty="0"/>
              <a:t>(Friday) </a:t>
            </a:r>
            <a:endParaRPr lang="en-US" sz="1800" b="1" i="1" dirty="0"/>
          </a:p>
          <a:p>
            <a:pPr marL="0" indent="0" algn="ctr" fontAlgn="base">
              <a:buNone/>
            </a:pPr>
            <a:r>
              <a:rPr lang="en-US" sz="1800" b="1" dirty="0"/>
              <a:t>Social media recognition </a:t>
            </a:r>
            <a:r>
              <a:rPr lang="en-US" sz="1800" b="1" i="1" dirty="0"/>
              <a:t>(Reach of 68,000)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40953" y="365193"/>
            <a:ext cx="11552555" cy="1456278"/>
          </a:xfrm>
          <a:prstGeom prst="rect">
            <a:avLst/>
          </a:prstGeom>
        </p:spPr>
        <p:txBody>
          <a:bodyPr vert="horz" lIns="100457" tIns="50227" rIns="100457" bIns="5022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34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866141" y="2005652"/>
            <a:ext cx="11552555" cy="4780428"/>
          </a:xfrm>
          <a:prstGeom prst="rect">
            <a:avLst/>
          </a:prstGeom>
        </p:spPr>
        <p:txBody>
          <a:bodyPr vert="horz" lIns="100457" tIns="50227" rIns="100457" bIns="5022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76" dirty="0"/>
          </a:p>
          <a:p>
            <a:endParaRPr lang="en-US" sz="3076" dirty="0"/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" y="-8286"/>
            <a:ext cx="9820275" cy="193876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457" tIns="50227" rIns="100457" bIns="5022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 MVP </a:t>
            </a:r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Sponsor </a:t>
            </a:r>
            <a:endParaRPr lang="en-US" sz="5272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58078" y="293961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10,000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Anti-bully Powerpoint 2.png" descr="Anti-bully Powerpoint 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82089"/>
          <a:stretch/>
        </p:blipFill>
        <p:spPr>
          <a:xfrm>
            <a:off x="0" y="6212561"/>
            <a:ext cx="9921922" cy="13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" y="93918"/>
            <a:ext cx="1981880" cy="1981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5400000">
            <a:off x="6854649" y="291749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10,000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6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803" y="2150970"/>
            <a:ext cx="8469987" cy="4780428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600" b="1" u="sng" dirty="0"/>
              <a:t> Three (3) Spots Available </a:t>
            </a:r>
          </a:p>
          <a:p>
            <a:pPr marL="0" indent="0" algn="ctr" fontAlgn="base">
              <a:buNone/>
            </a:pPr>
            <a:r>
              <a:rPr lang="en-US" sz="1800" dirty="0"/>
              <a:t>Two (2) team spots for the 3 on 3 Tournament  </a:t>
            </a:r>
          </a:p>
          <a:p>
            <a:pPr marL="0" indent="0" algn="ctr" fontAlgn="base">
              <a:buNone/>
            </a:pPr>
            <a:r>
              <a:rPr lang="en-US" sz="1800" dirty="0"/>
              <a:t> One (1) vendor spaces for your company, </a:t>
            </a:r>
            <a:r>
              <a:rPr lang="en-US" sz="1800" i="1" dirty="0"/>
              <a:t>(tables provided)  </a:t>
            </a:r>
          </a:p>
          <a:p>
            <a:pPr marL="0" indent="0" algn="ctr" fontAlgn="base">
              <a:buNone/>
            </a:pPr>
            <a:r>
              <a:rPr lang="en-US" sz="1800" b="1" dirty="0"/>
              <a:t> Jaunt Charlotte carts will distribute company items around Charlotte </a:t>
            </a:r>
          </a:p>
          <a:p>
            <a:pPr marL="0" indent="0" algn="ctr" fontAlgn="base">
              <a:buNone/>
            </a:pPr>
            <a:r>
              <a:rPr lang="en-US" sz="1800" dirty="0"/>
              <a:t> Recognition in all press materials and promos as Dream Team Sponsor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Kickoff</a:t>
            </a:r>
            <a:r>
              <a:rPr lang="en-US" sz="1800" dirty="0"/>
              <a:t>: 4 seats provided for the sponsor</a:t>
            </a:r>
            <a:r>
              <a:rPr lang="en-US" sz="1800" i="1" dirty="0"/>
              <a:t> (Friday)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Youth Art Exhibit</a:t>
            </a:r>
            <a:r>
              <a:rPr lang="en-US" sz="1800" dirty="0"/>
              <a:t>: 4 tickets include wine and desserts </a:t>
            </a:r>
            <a:r>
              <a:rPr lang="en-US" sz="1800" i="1" dirty="0"/>
              <a:t>(Friday) </a:t>
            </a:r>
            <a:endParaRPr lang="en-US" sz="1800" b="1" i="1" dirty="0"/>
          </a:p>
          <a:p>
            <a:pPr marL="0" indent="0" algn="ctr" fontAlgn="base">
              <a:buNone/>
            </a:pPr>
            <a:r>
              <a:rPr lang="en-US" sz="1800" b="1" dirty="0"/>
              <a:t>Social media recognition </a:t>
            </a:r>
            <a:r>
              <a:rPr lang="en-US" sz="1800" b="1" i="1" dirty="0"/>
              <a:t>(Reach of 68,000)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40953" y="365193"/>
            <a:ext cx="11552555" cy="1456278"/>
          </a:xfrm>
          <a:prstGeom prst="rect">
            <a:avLst/>
          </a:prstGeom>
        </p:spPr>
        <p:txBody>
          <a:bodyPr vert="horz" lIns="100457" tIns="50227" rIns="100457" bIns="5022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34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866141" y="2005652"/>
            <a:ext cx="11552555" cy="4780428"/>
          </a:xfrm>
          <a:prstGeom prst="rect">
            <a:avLst/>
          </a:prstGeom>
        </p:spPr>
        <p:txBody>
          <a:bodyPr vert="horz" lIns="100457" tIns="50227" rIns="100457" bIns="5022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76" dirty="0"/>
          </a:p>
          <a:p>
            <a:endParaRPr lang="en-US" sz="3076" dirty="0"/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" y="-8286"/>
            <a:ext cx="9820275" cy="193876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457" tIns="50227" rIns="100457" bIns="5022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 Dream Team </a:t>
            </a:r>
          </a:p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Sponsor </a:t>
            </a:r>
            <a:endParaRPr lang="en-US" sz="5272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58078" y="293961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5,000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Anti-bully Powerpoint 2.png" descr="Anti-bully Powerpoint 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82089"/>
          <a:stretch/>
        </p:blipFill>
        <p:spPr>
          <a:xfrm>
            <a:off x="0" y="6212561"/>
            <a:ext cx="9921922" cy="13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" y="93918"/>
            <a:ext cx="1981880" cy="1981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5400000">
            <a:off x="6854649" y="291749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5,000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10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144" y="2648512"/>
            <a:ext cx="8469987" cy="4780428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600" b="1" u="sng" dirty="0"/>
              <a:t> Four (4) Spots Available </a:t>
            </a:r>
          </a:p>
          <a:p>
            <a:pPr marL="0" indent="0" algn="ctr" fontAlgn="base">
              <a:buNone/>
            </a:pPr>
            <a:r>
              <a:rPr lang="en-US" sz="1800" dirty="0"/>
              <a:t>One (1) team spot for the 3 on 3 Tournament  </a:t>
            </a:r>
          </a:p>
          <a:p>
            <a:pPr marL="0" indent="0" algn="ctr" fontAlgn="base">
              <a:buNone/>
            </a:pPr>
            <a:r>
              <a:rPr lang="en-US" sz="1800" dirty="0"/>
              <a:t>Recognition in promotional materials as Slam Dunk Sponsor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Kickoff</a:t>
            </a:r>
            <a:r>
              <a:rPr lang="en-US" sz="1800" dirty="0"/>
              <a:t>: 2 seats provided for the sponsor</a:t>
            </a:r>
            <a:r>
              <a:rPr lang="en-US" sz="1800" i="1" dirty="0"/>
              <a:t> (Friday)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Youth Art Exhibit</a:t>
            </a:r>
            <a:r>
              <a:rPr lang="en-US" sz="1800" dirty="0"/>
              <a:t>: 2 tickets include wine and desserts </a:t>
            </a:r>
            <a:r>
              <a:rPr lang="en-US" sz="1800" i="1" dirty="0"/>
              <a:t>(Friday) </a:t>
            </a:r>
            <a:endParaRPr lang="en-US" sz="1800" b="1" i="1" dirty="0"/>
          </a:p>
          <a:p>
            <a:pPr marL="0" indent="0" algn="ctr" fontAlgn="base">
              <a:buNone/>
            </a:pPr>
            <a:r>
              <a:rPr lang="en-US" sz="1800" b="1" dirty="0"/>
              <a:t>Social media recognition </a:t>
            </a:r>
            <a:r>
              <a:rPr lang="en-US" sz="1800" b="1" i="1" dirty="0"/>
              <a:t>(Reach of 68,000)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40953" y="365193"/>
            <a:ext cx="11552555" cy="1456278"/>
          </a:xfrm>
          <a:prstGeom prst="rect">
            <a:avLst/>
          </a:prstGeom>
        </p:spPr>
        <p:txBody>
          <a:bodyPr vert="horz" lIns="100457" tIns="50227" rIns="100457" bIns="5022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34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866141" y="2005652"/>
            <a:ext cx="11552555" cy="4780428"/>
          </a:xfrm>
          <a:prstGeom prst="rect">
            <a:avLst/>
          </a:prstGeom>
        </p:spPr>
        <p:txBody>
          <a:bodyPr vert="horz" lIns="100457" tIns="50227" rIns="100457" bIns="5022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76" dirty="0"/>
          </a:p>
          <a:p>
            <a:endParaRPr lang="en-US" sz="3076" dirty="0"/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" y="-8286"/>
            <a:ext cx="9820275" cy="193876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457" tIns="50227" rIns="100457" bIns="5022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Slam Dunk </a:t>
            </a:r>
          </a:p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Sponsor </a:t>
            </a:r>
            <a:endParaRPr lang="en-US" sz="5272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58078" y="293961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2,500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Anti-bully Powerpoint 2.png" descr="Anti-bully Powerpoint 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82089"/>
          <a:stretch/>
        </p:blipFill>
        <p:spPr>
          <a:xfrm>
            <a:off x="0" y="6212561"/>
            <a:ext cx="9921922" cy="13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" y="93918"/>
            <a:ext cx="1981880" cy="1981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5400000">
            <a:off x="6854649" y="291749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2,500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91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144" y="2648512"/>
            <a:ext cx="8469987" cy="4780428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600" b="1" u="sng" dirty="0"/>
              <a:t> Ten (10) Spots Available </a:t>
            </a:r>
          </a:p>
          <a:p>
            <a:pPr marL="0" indent="0" algn="ctr" fontAlgn="base">
              <a:buNone/>
            </a:pPr>
            <a:r>
              <a:rPr lang="en-US" sz="1800" dirty="0"/>
              <a:t>Name/Logo displayed on BTEPs website 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Kickoff</a:t>
            </a:r>
            <a:r>
              <a:rPr lang="en-US" sz="1800" dirty="0"/>
              <a:t>: 1 seat provided for the sponsor</a:t>
            </a:r>
            <a:r>
              <a:rPr lang="en-US" sz="1800" i="1" dirty="0"/>
              <a:t> (Friday) </a:t>
            </a:r>
          </a:p>
          <a:p>
            <a:pPr marL="0" indent="0" algn="ctr" fontAlgn="base">
              <a:buNone/>
            </a:pPr>
            <a:r>
              <a:rPr lang="en-US" sz="1800" u="sng" dirty="0"/>
              <a:t>B.T.E.P. Youth Art Exhibit</a:t>
            </a:r>
            <a:r>
              <a:rPr lang="en-US" sz="1800" dirty="0"/>
              <a:t>: 1 ticket include wine and desserts </a:t>
            </a:r>
            <a:r>
              <a:rPr lang="en-US" sz="1800" i="1" dirty="0"/>
              <a:t>(Friday) </a:t>
            </a:r>
            <a:endParaRPr lang="en-US" sz="1800" b="1" i="1" dirty="0"/>
          </a:p>
          <a:p>
            <a:pPr marL="0" indent="0" algn="ctr" fontAlgn="base">
              <a:buNone/>
            </a:pPr>
            <a:r>
              <a:rPr lang="en-US" sz="1800" b="1" dirty="0"/>
              <a:t>Social media recognition </a:t>
            </a:r>
            <a:r>
              <a:rPr lang="en-US" sz="1800" b="1" i="1" dirty="0"/>
              <a:t>(Reach of 68,000)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40953" y="365193"/>
            <a:ext cx="11552555" cy="1456278"/>
          </a:xfrm>
          <a:prstGeom prst="rect">
            <a:avLst/>
          </a:prstGeom>
        </p:spPr>
        <p:txBody>
          <a:bodyPr vert="horz" lIns="100457" tIns="50227" rIns="100457" bIns="5022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34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866141" y="2005652"/>
            <a:ext cx="11552555" cy="4780428"/>
          </a:xfrm>
          <a:prstGeom prst="rect">
            <a:avLst/>
          </a:prstGeom>
        </p:spPr>
        <p:txBody>
          <a:bodyPr vert="horz" lIns="100457" tIns="50227" rIns="100457" bIns="5022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76" dirty="0"/>
          </a:p>
          <a:p>
            <a:endParaRPr lang="en-US" sz="3076" dirty="0"/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" y="-8286"/>
            <a:ext cx="9820275" cy="193876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457" tIns="50227" rIns="100457" bIns="5022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72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Impact Label" panose="02000000000000000000" pitchFamily="2" charset="0"/>
              </a:rPr>
              <a:t>   Rookie Sponsor </a:t>
            </a:r>
            <a:endParaRPr lang="en-US" sz="5272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58078" y="293961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1,000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Anti-bully Powerpoint 2.png" descr="Anti-bully Powerpoint 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82089"/>
          <a:stretch/>
        </p:blipFill>
        <p:spPr>
          <a:xfrm>
            <a:off x="0" y="6212561"/>
            <a:ext cx="9921922" cy="13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" y="93918"/>
            <a:ext cx="1981880" cy="1981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5400000">
            <a:off x="6854649" y="2917498"/>
            <a:ext cx="3684485" cy="22466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59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$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1,000</a:t>
            </a:r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endParaRPr lang="en-US" sz="59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ti-bully Powerpoint 2.png" descr="Anti-bully Powerpoint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921922" cy="767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7840" y="1031966"/>
            <a:ext cx="4611188" cy="1191204"/>
          </a:xfrm>
        </p:spPr>
        <p:txBody>
          <a:bodyPr>
            <a:noAutofit/>
          </a:bodyPr>
          <a:lstStyle/>
          <a:p>
            <a:r>
              <a:rPr lang="en-US" sz="3010" i="1" dirty="0">
                <a:latin typeface="Futura"/>
                <a:cs typeface="Futura"/>
              </a:rPr>
              <a:t>Changing the game for Charlotte’s youth.</a:t>
            </a:r>
            <a:br>
              <a:rPr lang="en-US" sz="3010" i="1" dirty="0">
                <a:latin typeface="Futura"/>
                <a:cs typeface="Futura"/>
              </a:rPr>
            </a:br>
            <a:endParaRPr lang="en-US" sz="301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30" y="2867775"/>
            <a:ext cx="5784156" cy="338743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8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</a:p>
          <a:p>
            <a:pPr marL="0" indent="0">
              <a:buNone/>
            </a:pPr>
            <a:r>
              <a:rPr lang="en-US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6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sz="6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BApart</a:t>
            </a:r>
            <a:r>
              <a:rPr lang="en-US" sz="6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#</a:t>
            </a:r>
            <a:r>
              <a:rPr lang="en-US" sz="6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BInspired</a:t>
            </a:r>
            <a:r>
              <a:rPr lang="en-US" sz="6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en-US" sz="6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sz="6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BCreative</a:t>
            </a:r>
            <a:r>
              <a:rPr lang="en-US" sz="6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endParaRPr lang="en-US" sz="6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Flexibity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Dream Team, 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SlamDunk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Rookie Levels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89" y="2691017"/>
            <a:ext cx="3412131" cy="344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4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596</Words>
  <Application>Microsoft Office PowerPoint</Application>
  <PresentationFormat>Custom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Avenir Medium</vt:lpstr>
      <vt:lpstr>Baskerville Old Face</vt:lpstr>
      <vt:lpstr>Bookman Old Style</vt:lpstr>
      <vt:lpstr>Britannic Bold</vt:lpstr>
      <vt:lpstr>Calibri</vt:lpstr>
      <vt:lpstr>Calibri Light</vt:lpstr>
      <vt:lpstr>Futura</vt:lpstr>
      <vt:lpstr>Futura Bold</vt:lpstr>
      <vt:lpstr>Impact Label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Changing the game for Charlotte’s youth.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Herbert Bowen</dc:creator>
  <cp:lastModifiedBy>Herbert Bowen</cp:lastModifiedBy>
  <cp:revision>2</cp:revision>
  <dcterms:created xsi:type="dcterms:W3CDTF">2017-12-01T01:13:32Z</dcterms:created>
  <dcterms:modified xsi:type="dcterms:W3CDTF">2017-12-01T01:30:28Z</dcterms:modified>
</cp:coreProperties>
</file>