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99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4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86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36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13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23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61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52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47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93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496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B6852-AA8C-7B43-935A-F3126A48006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6B604-7165-2C4A-80D9-BB79D915B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2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5186262" y="1254812"/>
            <a:ext cx="1496910" cy="1602531"/>
          </a:xfrm>
          <a:custGeom>
            <a:avLst/>
            <a:gdLst>
              <a:gd name="connsiteX0" fmla="*/ 0 w 1496910"/>
              <a:gd name="connsiteY0" fmla="*/ 1602531 h 1602531"/>
              <a:gd name="connsiteX1" fmla="*/ 287286 w 1496910"/>
              <a:gd name="connsiteY1" fmla="*/ 634965 h 1602531"/>
              <a:gd name="connsiteX2" fmla="*/ 1496910 w 1496910"/>
              <a:gd name="connsiteY2" fmla="*/ 0 h 1602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6910" h="1602531">
                <a:moveTo>
                  <a:pt x="0" y="1602531"/>
                </a:moveTo>
                <a:cubicBezTo>
                  <a:pt x="18900" y="1252292"/>
                  <a:pt x="37801" y="902053"/>
                  <a:pt x="287286" y="634965"/>
                </a:cubicBezTo>
                <a:cubicBezTo>
                  <a:pt x="536771" y="367877"/>
                  <a:pt x="1297826" y="113387"/>
                  <a:pt x="1496910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 rot="19899699">
            <a:off x="4113308" y="711774"/>
            <a:ext cx="756623" cy="2297969"/>
          </a:xfrm>
          <a:custGeom>
            <a:avLst/>
            <a:gdLst>
              <a:gd name="connsiteX0" fmla="*/ 0 w 1496910"/>
              <a:gd name="connsiteY0" fmla="*/ 1602531 h 1602531"/>
              <a:gd name="connsiteX1" fmla="*/ 287286 w 1496910"/>
              <a:gd name="connsiteY1" fmla="*/ 634965 h 1602531"/>
              <a:gd name="connsiteX2" fmla="*/ 1496910 w 1496910"/>
              <a:gd name="connsiteY2" fmla="*/ 0 h 1602531"/>
              <a:gd name="connsiteX0" fmla="*/ 498053 w 796790"/>
              <a:gd name="connsiteY0" fmla="*/ 2297969 h 2297969"/>
              <a:gd name="connsiteX1" fmla="*/ 785339 w 796790"/>
              <a:gd name="connsiteY1" fmla="*/ 1330403 h 2297969"/>
              <a:gd name="connsiteX2" fmla="*/ 29324 w 796790"/>
              <a:gd name="connsiteY2" fmla="*/ 0 h 2297969"/>
              <a:gd name="connsiteX0" fmla="*/ 468729 w 756623"/>
              <a:gd name="connsiteY0" fmla="*/ 2297969 h 2297969"/>
              <a:gd name="connsiteX1" fmla="*/ 756015 w 756623"/>
              <a:gd name="connsiteY1" fmla="*/ 1330403 h 2297969"/>
              <a:gd name="connsiteX2" fmla="*/ 528014 w 756623"/>
              <a:gd name="connsiteY2" fmla="*/ 875639 h 2297969"/>
              <a:gd name="connsiteX3" fmla="*/ 0 w 756623"/>
              <a:gd name="connsiteY3" fmla="*/ 0 h 2297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6623" h="2297969">
                <a:moveTo>
                  <a:pt x="468729" y="2297969"/>
                </a:moveTo>
                <a:cubicBezTo>
                  <a:pt x="487629" y="1947730"/>
                  <a:pt x="746134" y="1567458"/>
                  <a:pt x="756015" y="1330403"/>
                </a:cubicBezTo>
                <a:cubicBezTo>
                  <a:pt x="765896" y="1093348"/>
                  <a:pt x="654017" y="1097373"/>
                  <a:pt x="528014" y="875639"/>
                </a:cubicBezTo>
                <a:cubicBezTo>
                  <a:pt x="402012" y="653905"/>
                  <a:pt x="108163" y="176176"/>
                  <a:pt x="0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xplosion 1 5"/>
          <p:cNvSpPr/>
          <p:nvPr/>
        </p:nvSpPr>
        <p:spPr>
          <a:xfrm>
            <a:off x="6577329" y="861738"/>
            <a:ext cx="1360827" cy="982684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Healhcare</a:t>
            </a:r>
            <a:endParaRPr lang="en-US" dirty="0"/>
          </a:p>
        </p:txBody>
      </p:sp>
      <p:sp>
        <p:nvSpPr>
          <p:cNvPr id="7" name="Explosion 1 6"/>
          <p:cNvSpPr/>
          <p:nvPr/>
        </p:nvSpPr>
        <p:spPr>
          <a:xfrm>
            <a:off x="2798452" y="522796"/>
            <a:ext cx="1677156" cy="982684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poverty</a:t>
            </a: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2449488" y="2191848"/>
            <a:ext cx="2646052" cy="650376"/>
          </a:xfrm>
          <a:custGeom>
            <a:avLst/>
            <a:gdLst>
              <a:gd name="connsiteX0" fmla="*/ 2646052 w 2646052"/>
              <a:gd name="connsiteY0" fmla="*/ 650376 h 650376"/>
              <a:gd name="connsiteX1" fmla="*/ 1224744 w 2646052"/>
              <a:gd name="connsiteY1" fmla="*/ 293 h 650376"/>
              <a:gd name="connsiteX2" fmla="*/ 0 w 2646052"/>
              <a:gd name="connsiteY2" fmla="*/ 559667 h 650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6052" h="650376">
                <a:moveTo>
                  <a:pt x="2646052" y="650376"/>
                </a:moveTo>
                <a:cubicBezTo>
                  <a:pt x="2155902" y="332893"/>
                  <a:pt x="1665753" y="15411"/>
                  <a:pt x="1224744" y="293"/>
                </a:cubicBezTo>
                <a:cubicBezTo>
                  <a:pt x="783735" y="-14825"/>
                  <a:pt x="0" y="559667"/>
                  <a:pt x="0" y="559667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156021" y="2273691"/>
            <a:ext cx="3371827" cy="644155"/>
          </a:xfrm>
          <a:custGeom>
            <a:avLst/>
            <a:gdLst>
              <a:gd name="connsiteX0" fmla="*/ 0 w 3371827"/>
              <a:gd name="connsiteY0" fmla="*/ 568533 h 644155"/>
              <a:gd name="connsiteX1" fmla="*/ 604812 w 3371827"/>
              <a:gd name="connsiteY1" fmla="*/ 39396 h 644155"/>
              <a:gd name="connsiteX2" fmla="*/ 1345707 w 3371827"/>
              <a:gd name="connsiteY2" fmla="*/ 644124 h 644155"/>
              <a:gd name="connsiteX3" fmla="*/ 1769075 w 3371827"/>
              <a:gd name="connsiteY3" fmla="*/ 9159 h 644155"/>
              <a:gd name="connsiteX4" fmla="*/ 3371827 w 3371827"/>
              <a:gd name="connsiteY4" fmla="*/ 251051 h 644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1827" h="644155">
                <a:moveTo>
                  <a:pt x="0" y="568533"/>
                </a:moveTo>
                <a:cubicBezTo>
                  <a:pt x="190264" y="297665"/>
                  <a:pt x="380528" y="26798"/>
                  <a:pt x="604812" y="39396"/>
                </a:cubicBezTo>
                <a:cubicBezTo>
                  <a:pt x="829096" y="51994"/>
                  <a:pt x="1151663" y="649163"/>
                  <a:pt x="1345707" y="644124"/>
                </a:cubicBezTo>
                <a:cubicBezTo>
                  <a:pt x="1539751" y="639085"/>
                  <a:pt x="1431388" y="74671"/>
                  <a:pt x="1769075" y="9159"/>
                </a:cubicBezTo>
                <a:cubicBezTo>
                  <a:pt x="2106762" y="-56353"/>
                  <a:pt x="3371827" y="251051"/>
                  <a:pt x="3371827" y="251051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514650" y="2917815"/>
            <a:ext cx="611131" cy="1753713"/>
          </a:xfrm>
          <a:custGeom>
            <a:avLst/>
            <a:gdLst>
              <a:gd name="connsiteX0" fmla="*/ 611131 w 611131"/>
              <a:gd name="connsiteY0" fmla="*/ 0 h 1753713"/>
              <a:gd name="connsiteX1" fmla="*/ 6319 w 611131"/>
              <a:gd name="connsiteY1" fmla="*/ 438429 h 1753713"/>
              <a:gd name="connsiteX2" fmla="*/ 278484 w 611131"/>
              <a:gd name="connsiteY2" fmla="*/ 1753713 h 1753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1131" h="1753713">
                <a:moveTo>
                  <a:pt x="611131" y="0"/>
                </a:moveTo>
                <a:cubicBezTo>
                  <a:pt x="336445" y="73072"/>
                  <a:pt x="61760" y="146144"/>
                  <a:pt x="6319" y="438429"/>
                </a:cubicBezTo>
                <a:cubicBezTo>
                  <a:pt x="-49122" y="730714"/>
                  <a:pt x="278484" y="1753713"/>
                  <a:pt x="278484" y="175371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xplosion 1 10"/>
          <p:cNvSpPr/>
          <p:nvPr/>
        </p:nvSpPr>
        <p:spPr>
          <a:xfrm>
            <a:off x="1610909" y="2191848"/>
            <a:ext cx="2390206" cy="982684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Retirement</a:t>
            </a:r>
            <a:endParaRPr lang="en-US" dirty="0"/>
          </a:p>
        </p:txBody>
      </p:sp>
      <p:sp>
        <p:nvSpPr>
          <p:cNvPr id="12" name="Explosion 1 11"/>
          <p:cNvSpPr/>
          <p:nvPr/>
        </p:nvSpPr>
        <p:spPr>
          <a:xfrm>
            <a:off x="7689269" y="2068941"/>
            <a:ext cx="2229645" cy="982684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Mortgage</a:t>
            </a:r>
            <a:endParaRPr lang="en-US" dirty="0"/>
          </a:p>
        </p:txBody>
      </p:sp>
      <p:sp>
        <p:nvSpPr>
          <p:cNvPr id="13" name="Explosion 1 12"/>
          <p:cNvSpPr/>
          <p:nvPr/>
        </p:nvSpPr>
        <p:spPr>
          <a:xfrm>
            <a:off x="4001115" y="4180186"/>
            <a:ext cx="1677156" cy="982684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Climate</a:t>
            </a:r>
          </a:p>
          <a:p>
            <a:pPr algn="ctr"/>
            <a:r>
              <a:rPr lang="en-US" dirty="0" smtClean="0"/>
              <a:t>Change</a:t>
            </a:r>
            <a:endParaRPr lang="en-US" dirty="0"/>
          </a:p>
        </p:txBody>
      </p:sp>
      <p:pic>
        <p:nvPicPr>
          <p:cNvPr id="14" name="Picture 13" descr="spider-clipart-spider-hang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608" y="1529827"/>
            <a:ext cx="1576908" cy="166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24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2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13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</Words>
  <Application>Microsoft Macintosh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me/me</dc:creator>
  <cp:lastModifiedBy>me/me</cp:lastModifiedBy>
  <cp:revision>3</cp:revision>
  <dcterms:created xsi:type="dcterms:W3CDTF">2018-06-23T02:37:57Z</dcterms:created>
  <dcterms:modified xsi:type="dcterms:W3CDTF">2018-06-23T03:02:15Z</dcterms:modified>
</cp:coreProperties>
</file>