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Sell yourself in an interview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Dennis Teschler</a:t>
            </a:r>
          </a:p>
          <a:p>
            <a:r>
              <a:rPr lang="en-US" dirty="0" smtClean="0"/>
              <a:t>The Everest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2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 Everest Group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Everest Group was founded in 1992 </a:t>
            </a:r>
          </a:p>
          <a:p>
            <a:pPr lvl="0"/>
            <a:r>
              <a:rPr lang="en-US" dirty="0"/>
              <a:t>Operates as a full service retained executive search firm, working with both Fortune 50 and 500 domestic and international clients.</a:t>
            </a:r>
          </a:p>
          <a:p>
            <a:pPr lvl="0"/>
            <a:r>
              <a:rPr lang="en-US" dirty="0"/>
              <a:t>Specialize in the functional areas of Operations, Distribution, Supply Chain Management, Logistics, Regulatory Affairs, Quality Assurance, Sales, &amp; Marketing</a:t>
            </a:r>
          </a:p>
          <a:p>
            <a:pPr lvl="0"/>
            <a:r>
              <a:rPr lang="en-US" dirty="0"/>
              <a:t>Enjoy working with both Fortune 50 and 500 domestic and international clients.</a:t>
            </a:r>
          </a:p>
          <a:p>
            <a:pPr lvl="0"/>
            <a:r>
              <a:rPr lang="en-US" dirty="0"/>
              <a:t>I have been with the company twenty years as the Managing Partner placing mid to senior executives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96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u="sng" dirty="0"/>
              <a:t>Interview </a:t>
            </a:r>
            <a:r>
              <a:rPr lang="en-US" b="1" u="sng" dirty="0" smtClean="0"/>
              <a:t>Preparation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3026777"/>
            <a:ext cx="4080076" cy="1313728"/>
          </a:xfrm>
        </p:spPr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400" b="1" dirty="0"/>
              <a:t>Portfolio </a:t>
            </a:r>
            <a:endParaRPr lang="en-US" sz="2400" b="1" dirty="0" smtClean="0"/>
          </a:p>
          <a:p>
            <a:pPr marL="0" lvl="1" indent="0">
              <a:spcBef>
                <a:spcPts val="1000"/>
              </a:spcBef>
              <a:buNone/>
            </a:pPr>
            <a:r>
              <a:rPr lang="en-US" dirty="0"/>
              <a:t>Develop a separate package that includes the following documents: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1676" y="1956121"/>
            <a:ext cx="5521513" cy="4004841"/>
          </a:xfrm>
        </p:spPr>
        <p:txBody>
          <a:bodyPr/>
          <a:lstStyle/>
          <a:p>
            <a:r>
              <a:rPr lang="en-US" dirty="0" smtClean="0"/>
              <a:t>Resume</a:t>
            </a:r>
            <a:endParaRPr lang="en-US" dirty="0"/>
          </a:p>
          <a:p>
            <a:r>
              <a:rPr lang="en-US" dirty="0" smtClean="0"/>
              <a:t>Certificates</a:t>
            </a:r>
          </a:p>
          <a:p>
            <a:r>
              <a:rPr lang="en-US" dirty="0" smtClean="0"/>
              <a:t>Letters </a:t>
            </a:r>
            <a:r>
              <a:rPr lang="en-US" dirty="0"/>
              <a:t>of </a:t>
            </a:r>
            <a:r>
              <a:rPr lang="en-US" dirty="0" smtClean="0"/>
              <a:t>recommendation</a:t>
            </a:r>
          </a:p>
          <a:p>
            <a:r>
              <a:rPr lang="en-US" dirty="0" smtClean="0"/>
              <a:t>Honors</a:t>
            </a:r>
            <a:r>
              <a:rPr lang="en-US" dirty="0"/>
              <a:t>, GPA, </a:t>
            </a:r>
            <a:r>
              <a:rPr lang="en-US" dirty="0" smtClean="0"/>
              <a:t>scholarships</a:t>
            </a:r>
          </a:p>
          <a:p>
            <a:r>
              <a:rPr lang="en-US" dirty="0" smtClean="0"/>
              <a:t>Academic </a:t>
            </a:r>
            <a:r>
              <a:rPr lang="en-US" dirty="0"/>
              <a:t>clubs and/or Industry </a:t>
            </a:r>
            <a:r>
              <a:rPr lang="en-US" dirty="0" smtClean="0"/>
              <a:t>associations</a:t>
            </a:r>
          </a:p>
          <a:p>
            <a:r>
              <a:rPr lang="en-US" dirty="0" smtClean="0"/>
              <a:t>School </a:t>
            </a:r>
            <a:r>
              <a:rPr lang="en-US" dirty="0"/>
              <a:t>team projects </a:t>
            </a:r>
            <a:endParaRPr lang="en-US" dirty="0" smtClean="0"/>
          </a:p>
          <a:p>
            <a:r>
              <a:rPr lang="en-US" dirty="0" smtClean="0"/>
              <a:t>Volunteer work</a:t>
            </a:r>
          </a:p>
          <a:p>
            <a:r>
              <a:rPr lang="en-US" dirty="0" smtClean="0"/>
              <a:t>Internships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5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030147" y="2558004"/>
            <a:ext cx="4421529" cy="1307945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400" dirty="0" smtClean="0"/>
              <a:t>How </a:t>
            </a:r>
            <a:r>
              <a:rPr lang="en-US" sz="2400" dirty="0"/>
              <a:t>to utilize LinkedIn to help prepare for the </a:t>
            </a:r>
            <a:r>
              <a:rPr lang="en-US" sz="2400" dirty="0" smtClean="0"/>
              <a:t>interview: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451676" y="1956121"/>
            <a:ext cx="5521513" cy="400484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Look up the company page (also visit website prior to interview)</a:t>
            </a:r>
          </a:p>
          <a:p>
            <a:pPr lvl="0"/>
            <a:r>
              <a:rPr lang="en-US" dirty="0" smtClean="0"/>
              <a:t>Look at the interviewers LinkedIn page</a:t>
            </a:r>
          </a:p>
          <a:p>
            <a:pPr lvl="0"/>
            <a:r>
              <a:rPr lang="en-US" dirty="0" smtClean="0"/>
              <a:t>Look up profiles of people currently in the position you are interviewing for</a:t>
            </a:r>
          </a:p>
          <a:p>
            <a:pPr lvl="0"/>
            <a:r>
              <a:rPr lang="en-US" dirty="0" smtClean="0"/>
              <a:t>Find the job posting and review the requirements and qualifications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923815" y="1022923"/>
            <a:ext cx="1527861" cy="4817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/>
              <a:t>LinkedIn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97009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34386"/>
            <a:ext cx="9601200" cy="1485900"/>
          </a:xfrm>
        </p:spPr>
        <p:txBody>
          <a:bodyPr/>
          <a:lstStyle/>
          <a:p>
            <a:pPr lvl="0"/>
            <a:r>
              <a:rPr lang="en-US" b="1" u="sng" dirty="0"/>
              <a:t>The Interview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9576" y="1106822"/>
            <a:ext cx="3912245" cy="901366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/>
              <a:t>Telephone </a:t>
            </a:r>
            <a:r>
              <a:rPr lang="en-US" sz="2800" b="1" dirty="0" smtClean="0"/>
              <a:t>Interview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25701" y="2142785"/>
            <a:ext cx="7558270" cy="1527858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 </a:t>
            </a:r>
            <a:r>
              <a:rPr lang="en-US" dirty="0"/>
              <a:t>most cases the first contact will be a phone call from someone from HR, Internal recruiting or an outside recruiter.</a:t>
            </a:r>
          </a:p>
          <a:p>
            <a:pPr lvl="0"/>
            <a:r>
              <a:rPr lang="en-US" dirty="0" smtClean="0"/>
              <a:t>These </a:t>
            </a:r>
            <a:r>
              <a:rPr lang="en-US" dirty="0"/>
              <a:t>are usually impromptu calls. Don’t feel like you have to interview just because you were called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11170" y="2430687"/>
            <a:ext cx="3414529" cy="487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Font typeface="Franklin Gothic Book" panose="020B0503020102020204" pitchFamily="34" charset="0"/>
              <a:buNone/>
            </a:pPr>
            <a:r>
              <a:rPr lang="en-US" sz="2400" dirty="0" smtClean="0"/>
              <a:t>The Non-Scheduled call </a:t>
            </a:r>
            <a:endParaRPr lang="en-US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525699" y="4097437"/>
            <a:ext cx="7558272" cy="2110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Don’t </a:t>
            </a:r>
            <a:r>
              <a:rPr lang="en-US" dirty="0"/>
              <a:t>forget about voice </a:t>
            </a:r>
            <a:r>
              <a:rPr lang="en-US" dirty="0" smtClean="0"/>
              <a:t>reflection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r>
              <a:rPr lang="en-US" sz="2000" i="0" dirty="0" smtClean="0"/>
              <a:t>Usually </a:t>
            </a:r>
            <a:r>
              <a:rPr lang="en-US" sz="2000" i="0" dirty="0"/>
              <a:t>the first question will be ”tell me about yourself</a:t>
            </a:r>
            <a:r>
              <a:rPr lang="en-US" sz="2000" i="0" dirty="0" smtClean="0"/>
              <a:t>”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r>
              <a:rPr lang="en-US" sz="2000" i="0" dirty="0"/>
              <a:t>The remainder of the conversation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r>
              <a:rPr lang="en-US" sz="2000" i="0" dirty="0"/>
              <a:t>They will ask if you have any questions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endParaRPr lang="en-US" sz="2000" i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11170" y="4381044"/>
            <a:ext cx="3414529" cy="454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Font typeface="Franklin Gothic Book" panose="020B0503020102020204" pitchFamily="34" charset="0"/>
              <a:buNone/>
            </a:pPr>
            <a:r>
              <a:rPr lang="en-US" sz="2400" dirty="0" smtClean="0"/>
              <a:t>The Scheduled call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367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34386"/>
            <a:ext cx="9601200" cy="1485900"/>
          </a:xfrm>
        </p:spPr>
        <p:txBody>
          <a:bodyPr/>
          <a:lstStyle/>
          <a:p>
            <a:pPr lvl="0"/>
            <a:r>
              <a:rPr lang="en-US" b="1" u="sng" dirty="0" smtClean="0"/>
              <a:t>Face </a:t>
            </a:r>
            <a:r>
              <a:rPr lang="en-US" b="1" u="sng" dirty="0"/>
              <a:t>to Face interview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58001" y="1413554"/>
            <a:ext cx="3773351" cy="613464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 smtClean="0"/>
              <a:t>Presentation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527856" y="2471175"/>
            <a:ext cx="7558272" cy="2110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Attire:</a:t>
            </a:r>
          </a:p>
          <a:p>
            <a:r>
              <a:rPr lang="en-US" sz="1800" b="1" dirty="0" smtClean="0"/>
              <a:t>How </a:t>
            </a:r>
            <a:r>
              <a:rPr lang="en-US" sz="1800" b="1" dirty="0"/>
              <a:t>you present yourself is determined by the company you are interviewing with</a:t>
            </a:r>
          </a:p>
          <a:p>
            <a:r>
              <a:rPr lang="en-US" sz="1800" b="1" dirty="0"/>
              <a:t>Understand the culture of the company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endParaRPr lang="en-US" sz="2000" i="0" dirty="0"/>
          </a:p>
        </p:txBody>
      </p:sp>
    </p:spTree>
    <p:extLst>
      <p:ext uri="{BB962C8B-B14F-4D97-AF65-F5344CB8AC3E}">
        <p14:creationId xmlns:p14="http://schemas.microsoft.com/office/powerpoint/2010/main" val="12771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519062"/>
            <a:ext cx="4443984" cy="823912"/>
          </a:xfrm>
        </p:spPr>
        <p:txBody>
          <a:bodyPr/>
          <a:lstStyle/>
          <a:p>
            <a:r>
              <a:rPr lang="en-US" dirty="0" smtClean="0"/>
              <a:t>Verbal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738048"/>
            <a:ext cx="4443984" cy="2562193"/>
          </a:xfrm>
        </p:spPr>
        <p:txBody>
          <a:bodyPr/>
          <a:lstStyle/>
          <a:p>
            <a:r>
              <a:rPr lang="en-US" dirty="0" smtClean="0"/>
              <a:t>Be </a:t>
            </a:r>
            <a:r>
              <a:rPr lang="en-US" dirty="0"/>
              <a:t>friendly and personable</a:t>
            </a:r>
          </a:p>
          <a:p>
            <a:r>
              <a:rPr lang="en-US" dirty="0" smtClean="0"/>
              <a:t>Engage </a:t>
            </a:r>
            <a:r>
              <a:rPr lang="en-US" dirty="0"/>
              <a:t>the interviewer </a:t>
            </a:r>
          </a:p>
          <a:p>
            <a:r>
              <a:rPr lang="en-US" dirty="0" smtClean="0"/>
              <a:t>Be </a:t>
            </a:r>
            <a:r>
              <a:rPr lang="en-US" dirty="0"/>
              <a:t>clear, detailed and to the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1493789"/>
            <a:ext cx="4443984" cy="823912"/>
          </a:xfrm>
        </p:spPr>
        <p:txBody>
          <a:bodyPr/>
          <a:lstStyle/>
          <a:p>
            <a:r>
              <a:rPr lang="en-US" dirty="0" smtClean="0"/>
              <a:t>Non-Verbal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2738047"/>
            <a:ext cx="4443984" cy="2562193"/>
          </a:xfrm>
        </p:spPr>
        <p:txBody>
          <a:bodyPr/>
          <a:lstStyle/>
          <a:p>
            <a:r>
              <a:rPr lang="en-US" dirty="0" smtClean="0"/>
              <a:t>Stand </a:t>
            </a:r>
            <a:r>
              <a:rPr lang="en-US" dirty="0"/>
              <a:t>to shake their hand</a:t>
            </a:r>
          </a:p>
          <a:p>
            <a:r>
              <a:rPr lang="en-US" dirty="0" smtClean="0"/>
              <a:t>Body </a:t>
            </a:r>
            <a:r>
              <a:rPr lang="en-US" dirty="0"/>
              <a:t>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1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256" y="545453"/>
            <a:ext cx="3773351" cy="613464"/>
          </a:xfrm>
        </p:spPr>
        <p:txBody>
          <a:bodyPr>
            <a:normAutofit fontScale="775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 smtClean="0"/>
              <a:t>Types </a:t>
            </a:r>
            <a:r>
              <a:rPr lang="en-US" sz="2800" b="1" dirty="0"/>
              <a:t>of interview questions</a:t>
            </a:r>
            <a:endParaRPr lang="en-US" sz="2800" b="1" dirty="0" smtClean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643602" y="1158917"/>
            <a:ext cx="9456519" cy="5357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Questions </a:t>
            </a:r>
            <a:r>
              <a:rPr lang="en-US" sz="1800" b="1" dirty="0"/>
              <a:t>about experience and </a:t>
            </a:r>
            <a:r>
              <a:rPr lang="en-US" sz="1800" b="1" dirty="0" smtClean="0"/>
              <a:t>background</a:t>
            </a:r>
          </a:p>
          <a:p>
            <a:r>
              <a:rPr lang="en-US" sz="1800" b="1" dirty="0" smtClean="0"/>
              <a:t>Behavioral </a:t>
            </a:r>
            <a:r>
              <a:rPr lang="en-US" sz="1800" b="1" dirty="0"/>
              <a:t>based question </a:t>
            </a:r>
            <a:endParaRPr lang="en-US" sz="1800" b="1" dirty="0" smtClean="0"/>
          </a:p>
          <a:p>
            <a:r>
              <a:rPr lang="en-US" sz="1800" b="1" dirty="0" smtClean="0"/>
              <a:t>Other </a:t>
            </a:r>
            <a:r>
              <a:rPr lang="en-US" sz="1800" b="1" dirty="0"/>
              <a:t>questions they might </a:t>
            </a:r>
            <a:r>
              <a:rPr lang="en-US" sz="1800" b="1" dirty="0" smtClean="0"/>
              <a:t>ask</a:t>
            </a:r>
          </a:p>
          <a:p>
            <a:pPr lvl="1"/>
            <a:r>
              <a:rPr lang="en-US" sz="1800" b="1" i="0" dirty="0" smtClean="0"/>
              <a:t>Be </a:t>
            </a:r>
            <a:r>
              <a:rPr lang="en-US" sz="1800" b="1" i="0" dirty="0"/>
              <a:t>prepared to answer negative questions </a:t>
            </a:r>
          </a:p>
          <a:p>
            <a:pPr lvl="2"/>
            <a:r>
              <a:rPr lang="en-US" b="1" i="0" dirty="0" smtClean="0"/>
              <a:t>Examples</a:t>
            </a:r>
            <a:r>
              <a:rPr lang="en-US" b="1" i="0" dirty="0"/>
              <a:t>:</a:t>
            </a:r>
          </a:p>
          <a:p>
            <a:pPr lvl="3"/>
            <a:r>
              <a:rPr lang="en-US" b="1" i="0" dirty="0" smtClean="0"/>
              <a:t>Tell </a:t>
            </a:r>
            <a:r>
              <a:rPr lang="en-US" b="1" i="0" dirty="0"/>
              <a:t>me about a class that you had a hard time with and how you managed to overcome it</a:t>
            </a:r>
          </a:p>
          <a:p>
            <a:pPr lvl="3"/>
            <a:r>
              <a:rPr lang="en-US" b="1" i="0" dirty="0" smtClean="0"/>
              <a:t>Tell </a:t>
            </a:r>
            <a:r>
              <a:rPr lang="en-US" b="1" i="0" dirty="0"/>
              <a:t>me about a group project were someone didn’t do their part, what did you do about it, and what were the </a:t>
            </a:r>
            <a:r>
              <a:rPr lang="en-US" b="1" i="0" dirty="0" smtClean="0"/>
              <a:t>results</a:t>
            </a:r>
          </a:p>
          <a:p>
            <a:pPr lvl="2"/>
            <a:r>
              <a:rPr lang="en-US" b="1" i="0" dirty="0" smtClean="0"/>
              <a:t>Your </a:t>
            </a:r>
            <a:r>
              <a:rPr lang="en-US" b="1" i="0" dirty="0"/>
              <a:t>knowledge of the company</a:t>
            </a:r>
          </a:p>
          <a:p>
            <a:pPr lvl="3"/>
            <a:r>
              <a:rPr lang="en-US" b="1" i="0" dirty="0" smtClean="0"/>
              <a:t>They </a:t>
            </a:r>
            <a:r>
              <a:rPr lang="en-US" b="1" i="0" dirty="0"/>
              <a:t>typically will ask if you familiar with the </a:t>
            </a:r>
            <a:r>
              <a:rPr lang="en-US" b="1" i="0" dirty="0" smtClean="0"/>
              <a:t>company</a:t>
            </a:r>
          </a:p>
          <a:p>
            <a:pPr lvl="2"/>
            <a:r>
              <a:rPr lang="en-US" b="1" i="0" dirty="0" smtClean="0"/>
              <a:t>Do </a:t>
            </a:r>
            <a:r>
              <a:rPr lang="en-US" b="1" i="0" dirty="0"/>
              <a:t>you have any questions?</a:t>
            </a:r>
          </a:p>
          <a:p>
            <a:pPr lvl="3"/>
            <a:r>
              <a:rPr lang="en-US" b="1" i="0" dirty="0" smtClean="0"/>
              <a:t>Have </a:t>
            </a:r>
            <a:r>
              <a:rPr lang="en-US" b="1" i="0" dirty="0"/>
              <a:t>a set of questions to ask once the interview is done.</a:t>
            </a:r>
          </a:p>
          <a:p>
            <a:pPr marL="530352" lvl="1" indent="0">
              <a:buNone/>
            </a:pPr>
            <a:endParaRPr lang="en-US" sz="1800" b="1" i="0" dirty="0"/>
          </a:p>
        </p:txBody>
      </p:sp>
    </p:spTree>
    <p:extLst>
      <p:ext uri="{BB962C8B-B14F-4D97-AF65-F5344CB8AC3E}">
        <p14:creationId xmlns:p14="http://schemas.microsoft.com/office/powerpoint/2010/main" val="316325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1170" y="164221"/>
            <a:ext cx="7581421" cy="855061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 smtClean="0"/>
              <a:t>Knowing what to do and what not to do </a:t>
            </a:r>
            <a:endParaRPr lang="en-US" sz="2800" b="1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11170" y="2283542"/>
            <a:ext cx="3414529" cy="487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Font typeface="Franklin Gothic Book" panose="020B0503020102020204" pitchFamily="34" charset="0"/>
              <a:buNone/>
            </a:pPr>
            <a:r>
              <a:rPr lang="en-US" sz="2400" dirty="0" smtClean="0"/>
              <a:t>What to do:</a:t>
            </a:r>
            <a:endParaRPr lang="en-US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190034" y="4522998"/>
            <a:ext cx="7558272" cy="1458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Discuss </a:t>
            </a:r>
            <a:r>
              <a:rPr lang="en-US" dirty="0"/>
              <a:t>religion and politics </a:t>
            </a:r>
          </a:p>
          <a:p>
            <a:r>
              <a:rPr lang="en-US" dirty="0" smtClean="0"/>
              <a:t>Interview </a:t>
            </a:r>
            <a:r>
              <a:rPr lang="en-US" dirty="0"/>
              <a:t>the interviewer</a:t>
            </a:r>
          </a:p>
          <a:p>
            <a:r>
              <a:rPr lang="en-US" dirty="0" smtClean="0"/>
              <a:t>Ask </a:t>
            </a:r>
            <a:r>
              <a:rPr lang="en-US" dirty="0"/>
              <a:t>about vacation time or holiday schedule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11170" y="4797906"/>
            <a:ext cx="3414529" cy="454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Font typeface="Franklin Gothic Book" panose="020B0503020102020204" pitchFamily="34" charset="0"/>
              <a:buNone/>
            </a:pPr>
            <a:r>
              <a:rPr lang="en-US" sz="2400" dirty="0" smtClean="0"/>
              <a:t>What not to do:</a:t>
            </a:r>
            <a:endParaRPr lang="en-US" sz="24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190034" y="1249158"/>
            <a:ext cx="7558272" cy="27721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Be </a:t>
            </a:r>
            <a:r>
              <a:rPr lang="en-US" dirty="0"/>
              <a:t>on time! By on time we mean 15 minutes early in the lobby</a:t>
            </a:r>
          </a:p>
          <a:p>
            <a:r>
              <a:rPr lang="en-US" dirty="0" smtClean="0"/>
              <a:t>Turn </a:t>
            </a:r>
            <a:r>
              <a:rPr lang="en-US" dirty="0"/>
              <a:t>off you cell phone. Don’t just put it on silent. Even better, just leave it in the car</a:t>
            </a:r>
          </a:p>
          <a:p>
            <a:r>
              <a:rPr lang="en-US" dirty="0" smtClean="0"/>
              <a:t>Have </a:t>
            </a:r>
            <a:r>
              <a:rPr lang="en-US" dirty="0"/>
              <a:t>a list of question to ask</a:t>
            </a:r>
          </a:p>
          <a:p>
            <a:pPr lvl="1"/>
            <a:r>
              <a:rPr lang="en-US" i="0" dirty="0" smtClean="0"/>
              <a:t>What </a:t>
            </a:r>
            <a:r>
              <a:rPr lang="en-US" i="0" dirty="0"/>
              <a:t>are some key traits of successful employees in this role?</a:t>
            </a:r>
          </a:p>
          <a:p>
            <a:pPr lvl="1"/>
            <a:r>
              <a:rPr lang="en-US" i="0" dirty="0" smtClean="0"/>
              <a:t>Do </a:t>
            </a:r>
            <a:r>
              <a:rPr lang="en-US" i="0" dirty="0"/>
              <a:t>you think I possess these key traits?</a:t>
            </a:r>
          </a:p>
          <a:p>
            <a:pPr marL="384048" lvl="3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endParaRPr lang="en-US" sz="2000" i="0" dirty="0"/>
          </a:p>
        </p:txBody>
      </p:sp>
    </p:spTree>
    <p:extLst>
      <p:ext uri="{BB962C8B-B14F-4D97-AF65-F5344CB8AC3E}">
        <p14:creationId xmlns:p14="http://schemas.microsoft.com/office/powerpoint/2010/main" val="319832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34386"/>
            <a:ext cx="9601200" cy="1485900"/>
          </a:xfrm>
        </p:spPr>
        <p:txBody>
          <a:bodyPr/>
          <a:lstStyle/>
          <a:p>
            <a:pPr lvl="0"/>
            <a:r>
              <a:rPr lang="en-US" b="1" u="sng" dirty="0" smtClean="0"/>
              <a:t>After the Interview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9576" y="1106822"/>
            <a:ext cx="3912245" cy="901366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2800" b="1" dirty="0" smtClean="0"/>
              <a:t>Send a Thank You note</a:t>
            </a:r>
            <a:endParaRPr lang="en-US" sz="2800" b="1" dirty="0" smtClean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1608879" y="2008188"/>
            <a:ext cx="7558272" cy="2110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Send </a:t>
            </a:r>
            <a:r>
              <a:rPr lang="en-US" dirty="0"/>
              <a:t>a personalized follow up </a:t>
            </a:r>
            <a:r>
              <a:rPr lang="en-US" dirty="0" smtClean="0"/>
              <a:t>email</a:t>
            </a:r>
          </a:p>
          <a:p>
            <a:r>
              <a:rPr lang="en-US" dirty="0" smtClean="0"/>
              <a:t>Gracefully </a:t>
            </a:r>
            <a:r>
              <a:rPr lang="en-US" dirty="0"/>
              <a:t>accept </a:t>
            </a:r>
            <a:r>
              <a:rPr lang="en-US" dirty="0" smtClean="0"/>
              <a:t>rejection</a:t>
            </a:r>
          </a:p>
          <a:p>
            <a:pPr marL="0" lvl="3" indent="0">
              <a:spcBef>
                <a:spcPts val="1000"/>
              </a:spcBef>
              <a:buNone/>
            </a:pPr>
            <a:endParaRPr lang="en-US" sz="2000" i="0" dirty="0"/>
          </a:p>
        </p:txBody>
      </p:sp>
    </p:spTree>
    <p:extLst>
      <p:ext uri="{BB962C8B-B14F-4D97-AF65-F5344CB8AC3E}">
        <p14:creationId xmlns:p14="http://schemas.microsoft.com/office/powerpoint/2010/main" val="34621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75</TotalTime>
  <Words>536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Sell yourself in an interview</vt:lpstr>
      <vt:lpstr>The Everest Group </vt:lpstr>
      <vt:lpstr>Interview Preparation </vt:lpstr>
      <vt:lpstr>PowerPoint Presentation</vt:lpstr>
      <vt:lpstr>The Interview Process</vt:lpstr>
      <vt:lpstr>Face to Face interview</vt:lpstr>
      <vt:lpstr>Communication </vt:lpstr>
      <vt:lpstr>PowerPoint Presentation</vt:lpstr>
      <vt:lpstr>PowerPoint Presentation</vt:lpstr>
      <vt:lpstr>After the Interview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 yourself in an interview</dc:title>
  <dc:creator>Tara Lopez</dc:creator>
  <cp:lastModifiedBy>Tara Lopez</cp:lastModifiedBy>
  <cp:revision>11</cp:revision>
  <dcterms:created xsi:type="dcterms:W3CDTF">2015-11-04T20:44:37Z</dcterms:created>
  <dcterms:modified xsi:type="dcterms:W3CDTF">2015-11-09T21:49:13Z</dcterms:modified>
</cp:coreProperties>
</file>