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DF83E8-FD7D-4BEA-BAA5-93144E45AC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15B84-E040-4675-9D93-97FFB44A42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1B5AB2-636D-49F9-B63C-E35FC1C9A4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4ED737-F6FC-4B38-97E5-DC275E544A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EF5C5E-3B6D-479E-9648-F821D34490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76BC91-09B3-47F1-9D3C-096A9DE049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4524C-7151-4E9C-B115-0B68A2CFD7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BDC26-43FF-4D58-A129-F0AC5399D7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258A61-8E2A-406D-94B8-518DB102C0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DB11A-E698-4EF1-ADBE-4B3E873F9B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73131-068B-43F1-9880-E680294096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A272E18-DF65-4287-9667-59DE329DBAE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4-01placeans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4600" y="215900"/>
            <a:ext cx="6648450" cy="643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Figure 14.1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4-02compare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100" y="774700"/>
            <a:ext cx="8561388" cy="531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Figure 14.2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4-03subdivans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300" y="228600"/>
            <a:ext cx="4862513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Figure 14.3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14-04parasymdiv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228600"/>
            <a:ext cx="3198813" cy="639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Figure 14.4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4-05sympathdiv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28600"/>
            <a:ext cx="5635625" cy="641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Figure 14.5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4-06symptrunkpath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9800" y="228600"/>
            <a:ext cx="7264400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Figure 14.6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14-07viscreflex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" y="215900"/>
            <a:ext cx="8453438" cy="643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Figure 14.7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14-08referredpain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9100" y="215900"/>
            <a:ext cx="5780088" cy="642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Figure 14.8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14-09levanscontrol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15900"/>
            <a:ext cx="5484813" cy="643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Figure 14.9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14-t01diffparasym_ta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100" y="546100"/>
            <a:ext cx="8561388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Table 14.1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14-t02segment_ta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7600" y="228600"/>
            <a:ext cx="6908800" cy="639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Table 14.2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14-t03cholinadren_ta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100" y="495300"/>
            <a:ext cx="8561388" cy="586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Table 14.3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14-t04drugclasses_ta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0" y="228600"/>
            <a:ext cx="8251825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Table 14.4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4-t05aeffects_ta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100" y="698500"/>
            <a:ext cx="8561388" cy="546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Table 14.5.1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14-t05beffects_ta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100" y="685800"/>
            <a:ext cx="8561388" cy="548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200" b="1">
                <a:solidFill>
                  <a:schemeClr val="accent2"/>
                </a:solidFill>
              </a:rPr>
              <a:t>Table 14.5b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01placeans_l.jp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02compare_l.jp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03subdivans_l.jp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04parasymdiv_l.jp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05sympathdiv_l.j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06symptrunkpath_l.jp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07viscreflex_l.jp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08referredpain_l.jp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09levanscontrol_l.jp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t01diffparasym_tab.jp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t02segment_tab.jp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t03cholinadren_tab.jp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t04drugclasses_tab.jp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t05aeffects_tab.jp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hap7_jpegs\14_artpresentation\14-t05beffects_tab.jpg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30</Words>
  <Application>Microsoft Office PowerPoint</Application>
  <PresentationFormat>On-screen Show (4:3)</PresentationFormat>
  <Paragraphs>15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University of Redlands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Terry W. Kupfer</dc:creator>
  <cp:lastModifiedBy>HP Authorized Customer</cp:lastModifiedBy>
  <cp:revision>2</cp:revision>
  <dcterms:created xsi:type="dcterms:W3CDTF">2006-02-03T18:19:55Z</dcterms:created>
  <dcterms:modified xsi:type="dcterms:W3CDTF">2010-07-04T21:06:57Z</dcterms:modified>
</cp:coreProperties>
</file>