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3" r:id="rId6"/>
    <p:sldId id="262" r:id="rId7"/>
    <p:sldId id="259" r:id="rId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6F4DF-CFAD-4581-B9EA-3D04219CAB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0C71E2-FF8D-4A11-AA73-1299BD3AFB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2895F4-F841-4F91-9D9D-C9E0DE9E6946}"/>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5" name="Footer Placeholder 4">
            <a:extLst>
              <a:ext uri="{FF2B5EF4-FFF2-40B4-BE49-F238E27FC236}">
                <a16:creationId xmlns:a16="http://schemas.microsoft.com/office/drawing/2014/main" id="{94DD58F3-7A22-4A46-B9C9-0D1DBFD09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A9983-DA3E-4054-AED8-1338E67AA758}"/>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807087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273F5-96B5-43D0-A638-E5C07209F2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038E52-64FB-45F9-89DF-F02FEDD74E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AF71FD-03D1-415D-8EC1-F9D12E56CC91}"/>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5" name="Footer Placeholder 4">
            <a:extLst>
              <a:ext uri="{FF2B5EF4-FFF2-40B4-BE49-F238E27FC236}">
                <a16:creationId xmlns:a16="http://schemas.microsoft.com/office/drawing/2014/main" id="{D1829500-AFAA-45B3-A9D4-2382C6E03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D68821-F1C8-4A5A-903B-ED7E49ECA85D}"/>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312252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25BD-ED75-4AEF-9D67-9078FCBFA0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D2A27D-CB2E-4891-A634-FB9633DEB2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214F0A-DC40-4246-8E09-663ADEECA1F5}"/>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5" name="Footer Placeholder 4">
            <a:extLst>
              <a:ext uri="{FF2B5EF4-FFF2-40B4-BE49-F238E27FC236}">
                <a16:creationId xmlns:a16="http://schemas.microsoft.com/office/drawing/2014/main" id="{69003851-D1E9-4620-ACD8-5079ABF0DC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962FD-072A-4033-89B8-7EB84A453176}"/>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1734229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0B9A3-259A-4802-80D0-0C84926A30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62E3EE-F97A-48B4-B904-B4E59BBACF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0F7180-1F3A-4D20-8809-8EE7327B68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C93028-6082-481A-A9BC-2AB980B7790D}"/>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6" name="Footer Placeholder 5">
            <a:extLst>
              <a:ext uri="{FF2B5EF4-FFF2-40B4-BE49-F238E27FC236}">
                <a16:creationId xmlns:a16="http://schemas.microsoft.com/office/drawing/2014/main" id="{CDB23CE2-50EB-4F27-8E02-FD562DA015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D7445B-5180-4FD5-B867-70E0D59AC4F2}"/>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3352901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403C1-B19F-4876-B2F8-83B9A00E4B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3E7724-1E6C-472E-BBA7-DF3D865929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8B9029-BDAA-4101-963F-A34C88899B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ABC7DC-5947-4DFF-B864-6DD7D599A4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CE7F89-43D8-43CB-9209-9839683AF1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300A3F-B94C-4EEF-8DD8-178E8DBE7445}"/>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8" name="Footer Placeholder 7">
            <a:extLst>
              <a:ext uri="{FF2B5EF4-FFF2-40B4-BE49-F238E27FC236}">
                <a16:creationId xmlns:a16="http://schemas.microsoft.com/office/drawing/2014/main" id="{6D20D334-279F-419A-999E-915BD8E499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AD8890-77E6-4691-9DCA-ABCC1DCED3D1}"/>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144863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5A994-31CB-4284-A0C1-C9CCD6B59D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57B702-2075-4430-968A-B72F3156685D}"/>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4" name="Footer Placeholder 3">
            <a:extLst>
              <a:ext uri="{FF2B5EF4-FFF2-40B4-BE49-F238E27FC236}">
                <a16:creationId xmlns:a16="http://schemas.microsoft.com/office/drawing/2014/main" id="{D0E4C040-BD21-4964-94E1-4518597D8E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0E18EF-B7BA-4ABF-9100-12EEEC93F9B6}"/>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3739883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818F46-0827-4215-9B96-BA54767BDB72}"/>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3" name="Footer Placeholder 2">
            <a:extLst>
              <a:ext uri="{FF2B5EF4-FFF2-40B4-BE49-F238E27FC236}">
                <a16:creationId xmlns:a16="http://schemas.microsoft.com/office/drawing/2014/main" id="{AB2B8390-78D1-4375-96EA-C017A2E0BE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4B20A3-654D-43F5-98BB-8C39CF941930}"/>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1851279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8ABBC-2324-49FD-BD12-010F39D450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B478B4-8739-453D-826C-610B9E7926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82042E-BECA-480F-B4BE-4BA3D33197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CC729E-5DF9-4BF1-A87B-AF8885A1B716}"/>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6" name="Footer Placeholder 5">
            <a:extLst>
              <a:ext uri="{FF2B5EF4-FFF2-40B4-BE49-F238E27FC236}">
                <a16:creationId xmlns:a16="http://schemas.microsoft.com/office/drawing/2014/main" id="{7BE2F058-FC96-4B2A-99A6-A995BB273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56D609-4B10-4112-A5AE-F9D89B21B0A9}"/>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1181031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23A6-5429-4C7C-B97A-DD3EF798A0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DFEE44-B739-4CDA-98B7-1A71B28A07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0EB0EC-C97E-4D39-B4E6-DCE8BBC7DC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FCE620-2140-4F6F-91B4-1D75DC4734AA}"/>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6" name="Footer Placeholder 5">
            <a:extLst>
              <a:ext uri="{FF2B5EF4-FFF2-40B4-BE49-F238E27FC236}">
                <a16:creationId xmlns:a16="http://schemas.microsoft.com/office/drawing/2014/main" id="{4B896C94-55BB-4887-86C7-31DC3A87F4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95BA2-AF62-4C51-B024-87CFE64202EA}"/>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2634073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81820-3189-4BD7-A9B8-328CEF36DA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A9D7FA-4C91-46DF-A282-E07D8F9383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C8D40-12DA-43E6-A9B7-B4C1FF58FFAD}"/>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5" name="Footer Placeholder 4">
            <a:extLst>
              <a:ext uri="{FF2B5EF4-FFF2-40B4-BE49-F238E27FC236}">
                <a16:creationId xmlns:a16="http://schemas.microsoft.com/office/drawing/2014/main" id="{EA9FE582-C0C7-4308-8B33-4CAC086E0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1D7551-33E8-4BD4-B76E-B307CC8EF0A9}"/>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1979370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B06251-76CD-479D-A8F0-D1A2DADD52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874792-5E36-443B-A159-D81F3FB2B2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5619FD-DADF-4767-8E29-596880104459}"/>
              </a:ext>
            </a:extLst>
          </p:cNvPr>
          <p:cNvSpPr>
            <a:spLocks noGrp="1"/>
          </p:cNvSpPr>
          <p:nvPr>
            <p:ph type="dt" sz="half" idx="10"/>
          </p:nvPr>
        </p:nvSpPr>
        <p:spPr/>
        <p:txBody>
          <a:bodyPr/>
          <a:lstStyle/>
          <a:p>
            <a:fld id="{FFE78689-B1ED-47FB-B5EB-EA546CC63789}" type="datetimeFigureOut">
              <a:rPr lang="en-US" smtClean="0"/>
              <a:t>1/25/2022</a:t>
            </a:fld>
            <a:endParaRPr lang="en-US"/>
          </a:p>
        </p:txBody>
      </p:sp>
      <p:sp>
        <p:nvSpPr>
          <p:cNvPr id="5" name="Footer Placeholder 4">
            <a:extLst>
              <a:ext uri="{FF2B5EF4-FFF2-40B4-BE49-F238E27FC236}">
                <a16:creationId xmlns:a16="http://schemas.microsoft.com/office/drawing/2014/main" id="{B7D59788-D327-461A-8D14-C1DD16C43C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860756-8644-4455-9B01-9B7A0BFEAF58}"/>
              </a:ext>
            </a:extLst>
          </p:cNvPr>
          <p:cNvSpPr>
            <a:spLocks noGrp="1"/>
          </p:cNvSpPr>
          <p:nvPr>
            <p:ph type="sldNum" sz="quarter" idx="12"/>
          </p:nvPr>
        </p:nvSpPr>
        <p:spPr/>
        <p:txBody>
          <a:bodyPr/>
          <a:lstStyle/>
          <a:p>
            <a:fld id="{3DE301B5-E32F-40A0-94D2-523F6A49BE3E}" type="slidenum">
              <a:rPr lang="en-US" smtClean="0"/>
              <a:t>‹#›</a:t>
            </a:fld>
            <a:endParaRPr lang="en-US"/>
          </a:p>
        </p:txBody>
      </p:sp>
    </p:spTree>
    <p:extLst>
      <p:ext uri="{BB962C8B-B14F-4D97-AF65-F5344CB8AC3E}">
        <p14:creationId xmlns:p14="http://schemas.microsoft.com/office/powerpoint/2010/main" val="952905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133F98-1C22-44B6-8315-B1FAD8E6A4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50E84F-C0B1-4918-8480-34A83F947F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349601-C614-427D-B8F6-E5BBC82444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78689-B1ED-47FB-B5EB-EA546CC63789}" type="datetimeFigureOut">
              <a:rPr lang="en-US" smtClean="0"/>
              <a:t>1/25/2022</a:t>
            </a:fld>
            <a:endParaRPr lang="en-US"/>
          </a:p>
        </p:txBody>
      </p:sp>
      <p:sp>
        <p:nvSpPr>
          <p:cNvPr id="5" name="Footer Placeholder 4">
            <a:extLst>
              <a:ext uri="{FF2B5EF4-FFF2-40B4-BE49-F238E27FC236}">
                <a16:creationId xmlns:a16="http://schemas.microsoft.com/office/drawing/2014/main" id="{AD32BD2B-8417-4196-B4CD-57CCD4529B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21AC021-191C-48AC-B2BF-863D60AF56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E301B5-E32F-40A0-94D2-523F6A49BE3E}" type="slidenum">
              <a:rPr lang="en-US" smtClean="0"/>
              <a:t>‹#›</a:t>
            </a:fld>
            <a:endParaRPr lang="en-US"/>
          </a:p>
        </p:txBody>
      </p:sp>
    </p:spTree>
    <p:extLst>
      <p:ext uri="{BB962C8B-B14F-4D97-AF65-F5344CB8AC3E}">
        <p14:creationId xmlns:p14="http://schemas.microsoft.com/office/powerpoint/2010/main" val="2267337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Crisfield%20EDC.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citizen%20part%20plan.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Citizen%20Anti-Displacement%20Plan.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214-CD2E-44B1-B7ED-D6BD015DCD74}"/>
              </a:ext>
            </a:extLst>
          </p:cNvPr>
          <p:cNvSpPr>
            <a:spLocks noGrp="1"/>
          </p:cNvSpPr>
          <p:nvPr>
            <p:ph type="ctrTitle"/>
          </p:nvPr>
        </p:nvSpPr>
        <p:spPr/>
        <p:txBody>
          <a:bodyPr/>
          <a:lstStyle/>
          <a:p>
            <a:r>
              <a:rPr lang="en-US" dirty="0"/>
              <a:t>Regular Meeting</a:t>
            </a:r>
          </a:p>
        </p:txBody>
      </p:sp>
      <p:sp>
        <p:nvSpPr>
          <p:cNvPr id="3" name="Subtitle 2">
            <a:extLst>
              <a:ext uri="{FF2B5EF4-FFF2-40B4-BE49-F238E27FC236}">
                <a16:creationId xmlns:a16="http://schemas.microsoft.com/office/drawing/2014/main" id="{76A44BD7-23DD-4873-82B0-7CA6916F3724}"/>
              </a:ext>
            </a:extLst>
          </p:cNvPr>
          <p:cNvSpPr>
            <a:spLocks noGrp="1"/>
          </p:cNvSpPr>
          <p:nvPr>
            <p:ph type="subTitle" idx="1"/>
          </p:nvPr>
        </p:nvSpPr>
        <p:spPr/>
        <p:txBody>
          <a:bodyPr/>
          <a:lstStyle/>
          <a:p>
            <a:r>
              <a:rPr lang="en-US" dirty="0"/>
              <a:t>Mayor and City Council</a:t>
            </a:r>
          </a:p>
          <a:p>
            <a:r>
              <a:rPr lang="en-US" dirty="0"/>
              <a:t>Wednesday, January 26, 2022</a:t>
            </a:r>
          </a:p>
        </p:txBody>
      </p:sp>
    </p:spTree>
    <p:extLst>
      <p:ext uri="{BB962C8B-B14F-4D97-AF65-F5344CB8AC3E}">
        <p14:creationId xmlns:p14="http://schemas.microsoft.com/office/powerpoint/2010/main" val="189267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E5D8-7091-411A-842C-3B08005771D7}"/>
              </a:ext>
            </a:extLst>
          </p:cNvPr>
          <p:cNvSpPr>
            <a:spLocks noGrp="1"/>
          </p:cNvSpPr>
          <p:nvPr>
            <p:ph type="title"/>
          </p:nvPr>
        </p:nvSpPr>
        <p:spPr>
          <a:xfrm>
            <a:off x="838200" y="365126"/>
            <a:ext cx="10515600" cy="1321632"/>
          </a:xfrm>
        </p:spPr>
        <p:txBody>
          <a:bodyPr>
            <a:normAutofit/>
          </a:bodyPr>
          <a:lstStyle/>
          <a:p>
            <a:pPr algn="ctr"/>
            <a:r>
              <a:rPr lang="en-US" sz="2400" dirty="0"/>
              <a:t>M&amp;C 01/26/22</a:t>
            </a:r>
          </a:p>
        </p:txBody>
      </p:sp>
      <p:sp>
        <p:nvSpPr>
          <p:cNvPr id="3" name="Content Placeholder 2">
            <a:extLst>
              <a:ext uri="{FF2B5EF4-FFF2-40B4-BE49-F238E27FC236}">
                <a16:creationId xmlns:a16="http://schemas.microsoft.com/office/drawing/2014/main" id="{4B39F02C-DCD8-4C5F-ADFC-1EDBEAF6610D}"/>
              </a:ext>
            </a:extLst>
          </p:cNvPr>
          <p:cNvSpPr>
            <a:spLocks noGrp="1"/>
          </p:cNvSpPr>
          <p:nvPr>
            <p:ph idx="1"/>
          </p:nvPr>
        </p:nvSpPr>
        <p:spPr>
          <a:xfrm>
            <a:off x="838200" y="1189608"/>
            <a:ext cx="10515600" cy="4987355"/>
          </a:xfrm>
        </p:spPr>
        <p:txBody>
          <a:bodyPr>
            <a:normAutofit fontScale="85000" lnSpcReduction="20000"/>
          </a:bodyPr>
          <a:lstStyle/>
          <a:p>
            <a:r>
              <a:rPr lang="en-US" dirty="0"/>
              <a:t>Call to Order</a:t>
            </a:r>
          </a:p>
          <a:p>
            <a:r>
              <a:rPr lang="en-US" dirty="0"/>
              <a:t>Lord’s Prayer &amp; Pledge of Allegiance</a:t>
            </a:r>
          </a:p>
          <a:p>
            <a:r>
              <a:rPr lang="en-US" dirty="0"/>
              <a:t>Annual Financial Report – Andy Haynie of PKS</a:t>
            </a:r>
          </a:p>
          <a:p>
            <a:r>
              <a:rPr lang="en-US" dirty="0"/>
              <a:t>Crisfield Economic Development Report/Map of Hiking/Biking Trail</a:t>
            </a:r>
          </a:p>
          <a:p>
            <a:r>
              <a:rPr lang="en-US" dirty="0"/>
              <a:t>Appointment of Mr. Mac Baldwin as City Solicitor</a:t>
            </a:r>
          </a:p>
          <a:p>
            <a:r>
              <a:rPr lang="en-US" dirty="0"/>
              <a:t>Recycling/Information</a:t>
            </a:r>
          </a:p>
          <a:p>
            <a:r>
              <a:rPr lang="en-US" dirty="0"/>
              <a:t>328 W. Main Street – Follow-up Discussion</a:t>
            </a:r>
          </a:p>
          <a:p>
            <a:r>
              <a:rPr lang="en-US" dirty="0"/>
              <a:t>Adoption of Anti Displacement and Citizen Participation Policies</a:t>
            </a:r>
          </a:p>
          <a:p>
            <a:r>
              <a:rPr lang="en-US" dirty="0"/>
              <a:t>Borrowing Resolution – Renewal</a:t>
            </a:r>
          </a:p>
          <a:p>
            <a:r>
              <a:rPr lang="en-US" dirty="0"/>
              <a:t>Re-vote – Norris Harbor Drive</a:t>
            </a:r>
          </a:p>
          <a:p>
            <a:r>
              <a:rPr lang="en-US" dirty="0"/>
              <a:t>Updates – Carvel Hall</a:t>
            </a:r>
          </a:p>
          <a:p>
            <a:r>
              <a:rPr lang="en-US" dirty="0"/>
              <a:t>Mayor and Council Discussion</a:t>
            </a:r>
          </a:p>
          <a:p>
            <a:r>
              <a:rPr lang="en-US" dirty="0"/>
              <a:t>Adjournment</a:t>
            </a:r>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603192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53E5-32C2-4A11-B4D8-11152D5662A3}"/>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9885242E-9479-4747-8CD9-0A6776240846}"/>
              </a:ext>
            </a:extLst>
          </p:cNvPr>
          <p:cNvSpPr>
            <a:spLocks noGrp="1"/>
          </p:cNvSpPr>
          <p:nvPr>
            <p:ph idx="1"/>
          </p:nvPr>
        </p:nvSpPr>
        <p:spPr/>
        <p:txBody>
          <a:bodyPr/>
          <a:lstStyle/>
          <a:p>
            <a:r>
              <a:rPr lang="en-US" dirty="0">
                <a:hlinkClick r:id="rId2" action="ppaction://hlinkfile"/>
              </a:rPr>
              <a:t>Crisfield EDC.pdf</a:t>
            </a:r>
            <a:endParaRPr lang="en-US" dirty="0"/>
          </a:p>
        </p:txBody>
      </p:sp>
    </p:spTree>
    <p:extLst>
      <p:ext uri="{BB962C8B-B14F-4D97-AF65-F5344CB8AC3E}">
        <p14:creationId xmlns:p14="http://schemas.microsoft.com/office/powerpoint/2010/main" val="183477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9F09-91B8-47C1-A960-3F5867A31BFA}"/>
              </a:ext>
            </a:extLst>
          </p:cNvPr>
          <p:cNvSpPr>
            <a:spLocks noGrp="1"/>
          </p:cNvSpPr>
          <p:nvPr>
            <p:ph type="title"/>
          </p:nvPr>
        </p:nvSpPr>
        <p:spPr/>
        <p:txBody>
          <a:bodyPr/>
          <a:lstStyle/>
          <a:p>
            <a:pPr algn="ctr"/>
            <a:r>
              <a:rPr lang="en-US" dirty="0"/>
              <a:t>Information from Charles Cavanaugh</a:t>
            </a:r>
            <a:br>
              <a:rPr lang="en-US" dirty="0"/>
            </a:br>
            <a:r>
              <a:rPr lang="en-US" dirty="0"/>
              <a:t>re</a:t>
            </a:r>
            <a:r>
              <a:rPr lang="en-US"/>
              <a:t>: Recycling</a:t>
            </a:r>
            <a:endParaRPr lang="en-US" dirty="0"/>
          </a:p>
        </p:txBody>
      </p:sp>
      <p:sp>
        <p:nvSpPr>
          <p:cNvPr id="3" name="Content Placeholder 2">
            <a:extLst>
              <a:ext uri="{FF2B5EF4-FFF2-40B4-BE49-F238E27FC236}">
                <a16:creationId xmlns:a16="http://schemas.microsoft.com/office/drawing/2014/main" id="{77D01A8E-FEAD-45F3-8C82-DF16D017C22E}"/>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rPr>
              <a:t>We still send our cardboard and newspapers to Eagle Recycling in Salisbury. Metal is recycled by Fitzgerald’s Auto Salvage. Glass, metal and aluminum cans, and plastic bottles once again go to the Wicomico County Landfill for processing and recycling when they have the staff and detention center inmates available. It’s a hit and a miss. We call and they tell us whether they can take the product or not. Right now they are not getting any inmates to sort the material due to the spike in COVID. That could change tomorrow or a month from now. </a:t>
            </a:r>
          </a:p>
          <a:p>
            <a:endParaRPr lang="en-US" dirty="0"/>
          </a:p>
        </p:txBody>
      </p:sp>
    </p:spTree>
    <p:extLst>
      <p:ext uri="{BB962C8B-B14F-4D97-AF65-F5344CB8AC3E}">
        <p14:creationId xmlns:p14="http://schemas.microsoft.com/office/powerpoint/2010/main" val="4173039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2EDDB-3261-4B4B-9CCB-EB7845B2E333}"/>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A8DAF29D-69BA-455B-9816-C354DD1CB506}"/>
              </a:ext>
            </a:extLst>
          </p:cNvPr>
          <p:cNvSpPr>
            <a:spLocks noGrp="1"/>
          </p:cNvSpPr>
          <p:nvPr>
            <p:ph idx="1"/>
          </p:nvPr>
        </p:nvSpPr>
        <p:spPr/>
        <p:txBody>
          <a:bodyPr/>
          <a:lstStyle/>
          <a:p>
            <a:r>
              <a:rPr lang="en-US" dirty="0">
                <a:hlinkClick r:id="rId2" action="ppaction://hlinkfile"/>
              </a:rPr>
              <a:t>citizen part plan.pdf</a:t>
            </a:r>
            <a:endParaRPr lang="en-US" dirty="0"/>
          </a:p>
        </p:txBody>
      </p:sp>
    </p:spTree>
    <p:extLst>
      <p:ext uri="{BB962C8B-B14F-4D97-AF65-F5344CB8AC3E}">
        <p14:creationId xmlns:p14="http://schemas.microsoft.com/office/powerpoint/2010/main" val="286731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B554E-F7DF-4D1D-AA0A-5B6575545651}"/>
              </a:ext>
            </a:extLst>
          </p:cNvPr>
          <p:cNvSpPr>
            <a:spLocks noGrp="1"/>
          </p:cNvSpPr>
          <p:nvPr>
            <p:ph type="title"/>
          </p:nvPr>
        </p:nvSpPr>
        <p:spPr/>
        <p:txBody>
          <a:bodyPr/>
          <a:lstStyle/>
          <a:p>
            <a:pPr algn="ctr"/>
            <a:r>
              <a:rPr lang="en-US" dirty="0"/>
              <a:t>Residential Anti Displacement Plan</a:t>
            </a:r>
          </a:p>
        </p:txBody>
      </p:sp>
      <p:sp>
        <p:nvSpPr>
          <p:cNvPr id="5" name="Content Placeholder 4">
            <a:extLst>
              <a:ext uri="{FF2B5EF4-FFF2-40B4-BE49-F238E27FC236}">
                <a16:creationId xmlns:a16="http://schemas.microsoft.com/office/drawing/2014/main" id="{1685D0AE-0BAD-4C20-A50C-70F4ADF05C60}"/>
              </a:ext>
            </a:extLst>
          </p:cNvPr>
          <p:cNvSpPr>
            <a:spLocks noGrp="1"/>
          </p:cNvSpPr>
          <p:nvPr>
            <p:ph idx="1"/>
          </p:nvPr>
        </p:nvSpPr>
        <p:spPr/>
        <p:txBody>
          <a:bodyPr/>
          <a:lstStyle/>
          <a:p>
            <a:r>
              <a:rPr lang="en-US" dirty="0">
                <a:hlinkClick r:id="rId2" action="ppaction://hlinkfile"/>
              </a:rPr>
              <a:t>Citizen Anti-Displacement Plan.pdf</a:t>
            </a:r>
            <a:endParaRPr lang="en-US" dirty="0"/>
          </a:p>
        </p:txBody>
      </p:sp>
    </p:spTree>
    <p:extLst>
      <p:ext uri="{BB962C8B-B14F-4D97-AF65-F5344CB8AC3E}">
        <p14:creationId xmlns:p14="http://schemas.microsoft.com/office/powerpoint/2010/main" val="2002972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61953-D741-49B1-B8F6-3D1225D6C89A}"/>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35245A6F-CBF9-4E82-B735-41A87D02E069}"/>
              </a:ext>
            </a:extLst>
          </p:cNvPr>
          <p:cNvGraphicFramePr>
            <a:graphicFrameLocks noGrp="1" noChangeAspect="1"/>
          </p:cNvGraphicFramePr>
          <p:nvPr>
            <p:ph idx="1"/>
            <p:extLst>
              <p:ext uri="{D42A27DB-BD31-4B8C-83A1-F6EECF244321}">
                <p14:modId xmlns:p14="http://schemas.microsoft.com/office/powerpoint/2010/main" val="1331020908"/>
              </p:ext>
            </p:extLst>
          </p:nvPr>
        </p:nvGraphicFramePr>
        <p:xfrm>
          <a:off x="0" y="489411"/>
          <a:ext cx="10596238" cy="6492875"/>
        </p:xfrm>
        <a:graphic>
          <a:graphicData uri="http://schemas.openxmlformats.org/presentationml/2006/ole">
            <mc:AlternateContent xmlns:mc="http://schemas.openxmlformats.org/markup-compatibility/2006">
              <mc:Choice xmlns:v="urn:schemas-microsoft-com:vml" Requires="v">
                <p:oleObj spid="_x0000_s2062" name="Document" r:id="rId3" imgW="5956042" imgH="7623284" progId="Word.Document.12">
                  <p:embed/>
                </p:oleObj>
              </mc:Choice>
              <mc:Fallback>
                <p:oleObj name="Document" r:id="rId3" imgW="5956042" imgH="7623284" progId="Word.Document.12">
                  <p:embed/>
                  <p:pic>
                    <p:nvPicPr>
                      <p:cNvPr id="0" name=""/>
                      <p:cNvPicPr/>
                      <p:nvPr/>
                    </p:nvPicPr>
                    <p:blipFill>
                      <a:blip r:embed="rId4"/>
                      <a:stretch>
                        <a:fillRect/>
                      </a:stretch>
                    </p:blipFill>
                    <p:spPr>
                      <a:xfrm>
                        <a:off x="0" y="489411"/>
                        <a:ext cx="10596238" cy="6492875"/>
                      </a:xfrm>
                      <a:prstGeom prst="rect">
                        <a:avLst/>
                      </a:prstGeom>
                    </p:spPr>
                  </p:pic>
                </p:oleObj>
              </mc:Fallback>
            </mc:AlternateContent>
          </a:graphicData>
        </a:graphic>
      </p:graphicFrame>
    </p:spTree>
    <p:extLst>
      <p:ext uri="{BB962C8B-B14F-4D97-AF65-F5344CB8AC3E}">
        <p14:creationId xmlns:p14="http://schemas.microsoft.com/office/powerpoint/2010/main" val="385075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1961</TotalTime>
  <Words>221</Words>
  <Application>Microsoft Office PowerPoint</Application>
  <PresentationFormat>Widescreen</PresentationFormat>
  <Paragraphs>26</Paragraphs>
  <Slides>7</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2" baseType="lpstr">
      <vt:lpstr>Arial</vt:lpstr>
      <vt:lpstr>Calibri</vt:lpstr>
      <vt:lpstr>Calibri Light</vt:lpstr>
      <vt:lpstr>Office Theme</vt:lpstr>
      <vt:lpstr>Document</vt:lpstr>
      <vt:lpstr>Regular Meeting</vt:lpstr>
      <vt:lpstr>M&amp;C 01/26/22</vt:lpstr>
      <vt:lpstr>PowerPoint Presentation</vt:lpstr>
      <vt:lpstr>Information from Charles Cavanaugh re: Recycling</vt:lpstr>
      <vt:lpstr>PowerPoint Presentation</vt:lpstr>
      <vt:lpstr>Residential Anti Displacement Plan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Regular Meeting</dc:title>
  <dc:creator>Val Swift</dc:creator>
  <cp:lastModifiedBy>Val Swift</cp:lastModifiedBy>
  <cp:revision>11</cp:revision>
  <cp:lastPrinted>2022-01-26T21:18:25Z</cp:lastPrinted>
  <dcterms:created xsi:type="dcterms:W3CDTF">2022-01-24T14:38:41Z</dcterms:created>
  <dcterms:modified xsi:type="dcterms:W3CDTF">2022-01-27T01:06:27Z</dcterms:modified>
</cp:coreProperties>
</file>