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Libre Baskerville"/>
      <p:regular r:id="rId15"/>
    </p:embeddedFont>
    <p:embeddedFont>
      <p:font typeface="Libre Baskerville"/>
      <p:regular r:id="rId16"/>
    </p:embeddedFont>
    <p:embeddedFont>
      <p:font typeface="Libre Baskerville"/>
      <p:regular r:id="rId17"/>
    </p:embeddedFont>
    <p:embeddedFont>
      <p:font typeface="Libre Baskerville"/>
      <p:regular r:id="rId18"/>
    </p:embeddedFont>
    <p:embeddedFont>
      <p:font typeface="Open Sans"/>
      <p:regular r:id="rId19"/>
    </p:embeddedFont>
    <p:embeddedFont>
      <p:font typeface="Open Sans"/>
      <p:regular r:id="rId20"/>
    </p:embeddedFont>
    <p:embeddedFont>
      <p:font typeface="Open Sans"/>
      <p:regular r:id="rId21"/>
    </p:embeddedFont>
    <p:embeddedFont>
      <p:font typeface="Open Sans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Relationship Id="rId21" Type="http://schemas.openxmlformats.org/officeDocument/2006/relationships/font" Target="fonts/font7.fntdata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8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GallantbusinessSolutions.com" TargetMode="External"/><Relationship Id="rId5" Type="http://schemas.openxmlformats.org/officeDocument/2006/relationships/hyperlink" Target="https://calendly.com/nnamdi-gallantbusinesssolutions/30min" TargetMode="External"/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4" Type="http://schemas.openxmlformats.org/officeDocument/2006/relationships/image" Target="../media/image-8-3.png"/><Relationship Id="rId6" Type="http://schemas.openxmlformats.org/officeDocument/2006/relationships/slideLayout" Target="../slideLayouts/slideLayout9.xml"/><Relationship Id="rId7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3152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08990" y="2209562"/>
            <a:ext cx="57276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GALLANT BUSINESS SOLUTIONS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8108990" y="4676061"/>
            <a:ext cx="57276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Expert Consultants | Smart A.I Solutions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8108990" y="5294114"/>
            <a:ext cx="57276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Innovative solutions, exceptional talent - transforming businesses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3310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WHO WE ARE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33719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260" y="2379702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7306" y="2337197"/>
            <a:ext cx="349508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DC Metro Headquarters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017306" y="2827615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Innovative consulting and staffing firm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6280190" y="367248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260" y="3714988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017306" y="3672483"/>
            <a:ext cx="308395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20+ Years Experience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017306" y="4162901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Management consulting and agile project expertise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6280190" y="500776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0" y="5050274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017306" y="5007769"/>
            <a:ext cx="427863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Client-Focused Collaboration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017306" y="5498187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Delivering superior solutions through partnerships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6280190" y="6343055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260" y="6385560"/>
            <a:ext cx="340162" cy="42529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017306" y="6343055"/>
            <a:ext cx="30408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Innovative Approach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7017306" y="6833473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Result-based solutions for sustainable success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31659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OUR SERVICES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2405182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87579" y="2365534"/>
            <a:ext cx="210776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AI Powered Staffing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587579" y="3210282"/>
            <a:ext cx="210776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Innovative recruitment for all professional levels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504" y="2405182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829294" y="2365534"/>
            <a:ext cx="210788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Process Automation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4829294" y="3210282"/>
            <a:ext cx="210788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Low-code solutions improving automation and business efficiency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7338" y="2405182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071128" y="2365534"/>
            <a:ext cx="210788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Workforce Development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8071128" y="3210282"/>
            <a:ext cx="210788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 and low-code upskilling programs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381982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587579" y="5342334"/>
            <a:ext cx="210776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Agile Project Management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1587579" y="6187083"/>
            <a:ext cx="21077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Intelligent tools for project execution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35844"/>
            <a:ext cx="6587609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300"/>
              </a:lnSpc>
              <a:buNone/>
            </a:pPr>
            <a:r>
              <a:rPr lang="en-US" sz="4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STAFFING EXPERTISE</a:t>
            </a:r>
            <a:endParaRPr lang="en-US" sz="42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0998" y="2140148"/>
            <a:ext cx="1177647" cy="11776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58992" y="3533180"/>
            <a:ext cx="2801660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Senior Management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793790" y="3998952"/>
            <a:ext cx="4132183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Top-level executives driving success</a:t>
            </a:r>
            <a:endParaRPr lang="en-US" sz="16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317" y="2140148"/>
            <a:ext cx="1177647" cy="11776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68472" y="3533180"/>
            <a:ext cx="2893457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Professional Services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5249108" y="3998952"/>
            <a:ext cx="4132183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Finance, legal, consulting experts</a:t>
            </a:r>
            <a:endParaRPr lang="en-US" sz="16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636" y="2140148"/>
            <a:ext cx="1177647" cy="11776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045184" y="3533180"/>
            <a:ext cx="3450669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Technologists &amp; PM Pros</a:t>
            </a:r>
            <a:endParaRPr lang="en-US" sz="2100" dirty="0"/>
          </a:p>
        </p:txBody>
      </p:sp>
      <p:sp>
        <p:nvSpPr>
          <p:cNvPr id="11" name="Text 6"/>
          <p:cNvSpPr/>
          <p:nvPr/>
        </p:nvSpPr>
        <p:spPr>
          <a:xfrm>
            <a:off x="9704427" y="3998952"/>
            <a:ext cx="4132183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Technical specialists and project leaders</a:t>
            </a:r>
            <a:endParaRPr lang="en-US" sz="16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658" y="4990148"/>
            <a:ext cx="1177647" cy="117764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3420308" y="6383179"/>
            <a:ext cx="3334345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Medical &amp; Support Staff</a:t>
            </a:r>
            <a:endParaRPr lang="en-US" sz="2100" dirty="0"/>
          </a:p>
        </p:txBody>
      </p:sp>
      <p:sp>
        <p:nvSpPr>
          <p:cNvPr id="14" name="Text 8"/>
          <p:cNvSpPr/>
          <p:nvPr/>
        </p:nvSpPr>
        <p:spPr>
          <a:xfrm>
            <a:off x="3021449" y="6848951"/>
            <a:ext cx="4132183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Healthcare and administrative personnel</a:t>
            </a:r>
            <a:endParaRPr lang="en-US" sz="16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3976" y="4990148"/>
            <a:ext cx="1177647" cy="117764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745849" y="6383179"/>
            <a:ext cx="3593902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Logistics &amp; General Labor</a:t>
            </a:r>
            <a:endParaRPr lang="en-US" sz="2100" dirty="0"/>
          </a:p>
        </p:txBody>
      </p:sp>
      <p:sp>
        <p:nvSpPr>
          <p:cNvPr id="17" name="Text 10"/>
          <p:cNvSpPr/>
          <p:nvPr/>
        </p:nvSpPr>
        <p:spPr>
          <a:xfrm>
            <a:off x="7476768" y="6848951"/>
            <a:ext cx="4132183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Warehouse and entry-level workers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6856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CERTIFICATIONS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1917502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2144316"/>
            <a:ext cx="338828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MDOT MBE/DBE/SBE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754422" y="2634734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Certified with Maryland Department of Transportation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3278386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3505200"/>
            <a:ext cx="337554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Small Business Reserve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754422" y="3995618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Eligible for set-aside contracts with Maryland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4639270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54422" y="4866084"/>
            <a:ext cx="422993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Prince George's County MBE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754422" y="5356503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Recognized for diversity and inclusion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6000155"/>
            <a:ext cx="1134070" cy="136088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754422" y="6226969"/>
            <a:ext cx="3617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Excellence Commitment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7754422" y="6717387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Quality service delivery and expertise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80855"/>
            <a:ext cx="705147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LEADERSHIP &amp; VALUE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356610"/>
            <a:ext cx="325064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Leadership Excellence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93775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26 years combined experience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37995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Expertise in consulting and staffing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82215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Technology and project management focus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2643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Delivering measurable outcomes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3356610"/>
            <a:ext cx="352770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Client Value Proposition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599521" y="393775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Evolve your business operations with A.I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437995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Drive operational efficiency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82215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Enhance workforce capabilities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52643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Proactive problem-solving approach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70654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Aligned with mission-critical goals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84784"/>
            <a:ext cx="69262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VALUED CUSTOMERS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7773" y="3683675"/>
            <a:ext cx="1154549" cy="788432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3773" y="3393162"/>
            <a:ext cx="2005251" cy="1369457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475" y="3482578"/>
            <a:ext cx="1743194" cy="1190506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5121" y="3742968"/>
            <a:ext cx="980956" cy="669846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7528" y="3481983"/>
            <a:ext cx="1744980" cy="1191697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793790" y="516374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Trusted by leading organizations across multiple industries</a:t>
            </a:r>
            <a:endParaRPr lang="en-US" sz="1750" dirty="0"/>
          </a:p>
        </p:txBody>
      </p:sp>
      <p:sp>
        <p:nvSpPr>
          <p:cNvPr id="9" name="Text 2"/>
          <p:cNvSpPr/>
          <p:nvPr/>
        </p:nvSpPr>
        <p:spPr>
          <a:xfrm>
            <a:off x="793790" y="578179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Building lasting partnerships through exceptional service delivery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3152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46" y="1818203"/>
            <a:ext cx="6889790" cy="45931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08990" y="679252"/>
            <a:ext cx="5727621" cy="1063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150"/>
              </a:lnSpc>
              <a:buNone/>
            </a:pPr>
            <a:r>
              <a:rPr lang="en-US" sz="33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WHY CHOOSE GALLANT</a:t>
            </a:r>
            <a:endParaRPr lang="en-US" sz="3300" dirty="0"/>
          </a:p>
        </p:txBody>
      </p:sp>
      <p:sp>
        <p:nvSpPr>
          <p:cNvPr id="5" name="Shape 1"/>
          <p:cNvSpPr/>
          <p:nvPr/>
        </p:nvSpPr>
        <p:spPr>
          <a:xfrm>
            <a:off x="8108990" y="1997631"/>
            <a:ext cx="5727621" cy="980003"/>
          </a:xfrm>
          <a:prstGeom prst="roundRect">
            <a:avLst>
              <a:gd name="adj" fmla="val 2604"/>
            </a:avLst>
          </a:prstGeom>
          <a:solidFill>
            <a:srgbClr val="EAE8F3"/>
          </a:solidFill>
          <a:ln/>
        </p:spPr>
      </p:sp>
      <p:sp>
        <p:nvSpPr>
          <p:cNvPr id="6" name="Text 2"/>
          <p:cNvSpPr/>
          <p:nvPr/>
        </p:nvSpPr>
        <p:spPr>
          <a:xfrm>
            <a:off x="8279011" y="2167652"/>
            <a:ext cx="212645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Proven Results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8279011" y="2535436"/>
            <a:ext cx="5387578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Track record of high-quality impact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8108990" y="3147655"/>
            <a:ext cx="5727621" cy="980003"/>
          </a:xfrm>
          <a:prstGeom prst="roundRect">
            <a:avLst>
              <a:gd name="adj" fmla="val 2604"/>
            </a:avLst>
          </a:prstGeom>
          <a:solidFill>
            <a:srgbClr val="EAE8F3"/>
          </a:solidFill>
          <a:ln/>
        </p:spPr>
      </p:sp>
      <p:sp>
        <p:nvSpPr>
          <p:cNvPr id="9" name="Text 5"/>
          <p:cNvSpPr/>
          <p:nvPr/>
        </p:nvSpPr>
        <p:spPr>
          <a:xfrm>
            <a:off x="8279011" y="3317677"/>
            <a:ext cx="2370772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Client-First Approach</a:t>
            </a:r>
            <a:endParaRPr lang="en-US" sz="1650" dirty="0"/>
          </a:p>
        </p:txBody>
      </p:sp>
      <p:sp>
        <p:nvSpPr>
          <p:cNvPr id="10" name="Text 6"/>
          <p:cNvSpPr/>
          <p:nvPr/>
        </p:nvSpPr>
        <p:spPr>
          <a:xfrm>
            <a:off x="8279011" y="3685461"/>
            <a:ext cx="5387578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Your objectives drive our solutions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8108990" y="4297680"/>
            <a:ext cx="5727621" cy="980003"/>
          </a:xfrm>
          <a:prstGeom prst="roundRect">
            <a:avLst>
              <a:gd name="adj" fmla="val 2604"/>
            </a:avLst>
          </a:prstGeom>
          <a:solidFill>
            <a:srgbClr val="EAE8F3"/>
          </a:solidFill>
          <a:ln/>
        </p:spPr>
      </p:sp>
      <p:sp>
        <p:nvSpPr>
          <p:cNvPr id="12" name="Text 8"/>
          <p:cNvSpPr/>
          <p:nvPr/>
        </p:nvSpPr>
        <p:spPr>
          <a:xfrm>
            <a:off x="8279011" y="4467701"/>
            <a:ext cx="212645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Innovation Focus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8279011" y="4835485"/>
            <a:ext cx="5387578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Creative solutions to complex challenges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108990" y="5447705"/>
            <a:ext cx="5727621" cy="2102644"/>
          </a:xfrm>
          <a:prstGeom prst="roundRect">
            <a:avLst>
              <a:gd name="adj" fmla="val 1214"/>
            </a:avLst>
          </a:prstGeom>
          <a:solidFill>
            <a:srgbClr val="EAE8F3"/>
          </a:solidFill>
          <a:ln/>
        </p:spPr>
      </p:sp>
      <p:sp>
        <p:nvSpPr>
          <p:cNvPr id="15" name="Text 11"/>
          <p:cNvSpPr/>
          <p:nvPr/>
        </p:nvSpPr>
        <p:spPr>
          <a:xfrm>
            <a:off x="8279011" y="5617726"/>
            <a:ext cx="212645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Contact Us</a:t>
            </a:r>
            <a:endParaRPr lang="en-US" sz="1650" dirty="0"/>
          </a:p>
        </p:txBody>
      </p:sp>
      <p:sp>
        <p:nvSpPr>
          <p:cNvPr id="16" name="Text 12"/>
          <p:cNvSpPr/>
          <p:nvPr/>
        </p:nvSpPr>
        <p:spPr>
          <a:xfrm>
            <a:off x="8279011" y="5985510"/>
            <a:ext cx="5387578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u="sng" dirty="0">
                <a:solidFill>
                  <a:srgbClr val="403CC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Info@GallantbusinessSolutions.com</a:t>
            </a:r>
            <a:endParaRPr lang="en-US" sz="1300" dirty="0"/>
          </a:p>
        </p:txBody>
      </p:sp>
      <p:pic>
        <p:nvPicPr>
          <p:cNvPr id="17" name="Image 2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9011" y="6449020"/>
            <a:ext cx="2411611" cy="46779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279011" y="7108150"/>
            <a:ext cx="5387578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2025-04-18T16:18:55Z</dcterms:created>
  <dcterms:modified xsi:type="dcterms:W3CDTF">2025-04-18T16:18:55Z</dcterms:modified>
</cp:coreProperties>
</file>