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4" r:id="rId7"/>
    <p:sldId id="260" r:id="rId8"/>
    <p:sldId id="263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3" autoAdjust="0"/>
    <p:restoredTop sz="94660"/>
  </p:normalViewPr>
  <p:slideViewPr>
    <p:cSldViewPr>
      <p:cViewPr varScale="1">
        <p:scale>
          <a:sx n="37" d="100"/>
          <a:sy n="37" d="100"/>
        </p:scale>
        <p:origin x="1917" y="4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A86F6-71B1-4BB5-BDB0-507F2E66A0F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E1E8E-9CA3-4B60-ABA6-D22973A419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CT Media Kit 2021_Pa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CT Media Kit 2021_Page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CT Media Kit 2021_Page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CT Media Kit 2021_Page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CT Media Kit 2021_Page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A120F5-1C5F-449F-8322-2A54B7F9B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6324600" cy="860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71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CT Media Kit 2021_Page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CT Media Kit 2021_Page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 Church</dc:creator>
  <cp:lastModifiedBy>Judy Church</cp:lastModifiedBy>
  <cp:revision>5</cp:revision>
  <dcterms:created xsi:type="dcterms:W3CDTF">2021-01-18T22:54:37Z</dcterms:created>
  <dcterms:modified xsi:type="dcterms:W3CDTF">2021-01-19T21:33:35Z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1866620826</vt:i4>
  </property>
  <property fmtid="{D5CDD505-2E9C-101B-9397-08002B2CF9AE}" pid="3" name="_NewReviewCycle">
    <vt:lpwstr/>
  </property>
  <property fmtid="{D5CDD505-2E9C-101B-9397-08002B2CF9AE}" pid="4" name="_EmailSubject">
    <vt:lpwstr>Interested in TCT - Contact</vt:lpwstr>
  </property>
  <property fmtid="{D5CDD505-2E9C-101B-9397-08002B2CF9AE}" pid="5" name="_AuthorEmail">
    <vt:lpwstr>judy@tct.tv</vt:lpwstr>
  </property>
  <property fmtid="{D5CDD505-2E9C-101B-9397-08002B2CF9AE}" pid="6" name="_AuthorEmailDisplayName">
    <vt:lpwstr>Judy Church</vt:lpwstr>
  </property>
</Properties>
</file>